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Proxima Nova"/>
      <p:regular r:id="rId60"/>
      <p:bold r:id="rId61"/>
      <p:italic r:id="rId62"/>
      <p:boldItalic r:id="rId63"/>
    </p:embeddedFont>
    <p:embeddedFont>
      <p:font typeface="Roboto Medium"/>
      <p:regular r:id="rId64"/>
      <p:bold r:id="rId65"/>
      <p:italic r:id="rId66"/>
      <p:boldItalic r:id="rId67"/>
    </p:embeddedFont>
    <p:embeddedFont>
      <p:font typeface="Amatic SC"/>
      <p:regular r:id="rId68"/>
      <p:bold r:id="rId69"/>
    </p:embeddedFont>
    <p:embeddedFont>
      <p:font typeface="Poppins"/>
      <p:regular r:id="rId70"/>
      <p:bold r:id="rId71"/>
      <p:italic r:id="rId72"/>
      <p:boldItalic r:id="rId73"/>
    </p:embeddedFont>
    <p:embeddedFont>
      <p:font typeface="Proxima Nova Semibold"/>
      <p:regular r:id="rId74"/>
      <p:bold r:id="rId75"/>
      <p:boldItalic r:id="rId76"/>
    </p:embeddedFont>
    <p:embeddedFont>
      <p:font typeface="Poppins SemiBold"/>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496E4D-0261-408D-B6F9-E265A0F6CB16}">
  <a:tblStyle styleId="{5C496E4D-0261-408D-B6F9-E265A0F6CB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oppins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oppins-boldItalic.fntdata"/><Relationship Id="rId72" Type="http://schemas.openxmlformats.org/officeDocument/2006/relationships/font" Target="fonts/Poppins-italic.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PoppinsSemiBold-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PoppinsSemiBold-italic.fntdata"/><Relationship Id="rId34" Type="http://schemas.openxmlformats.org/officeDocument/2006/relationships/slide" Target="slides/slide28.xml"/><Relationship Id="rId78" Type="http://schemas.openxmlformats.org/officeDocument/2006/relationships/font" Target="fonts/PoppinsSemiBold-bold.fntdata"/><Relationship Id="rId71" Type="http://schemas.openxmlformats.org/officeDocument/2006/relationships/font" Target="fonts/Poppins-bold.fntdata"/><Relationship Id="rId70" Type="http://schemas.openxmlformats.org/officeDocument/2006/relationships/font" Target="fonts/Poppi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4.xml"/><Relationship Id="rId64" Type="http://schemas.openxmlformats.org/officeDocument/2006/relationships/font" Target="fonts/RobotoMedium-regular.fntdata"/><Relationship Id="rId63" Type="http://schemas.openxmlformats.org/officeDocument/2006/relationships/font" Target="fonts/ProximaNova-boldItalic.fntdata"/><Relationship Id="rId22" Type="http://schemas.openxmlformats.org/officeDocument/2006/relationships/slide" Target="slides/slide16.xml"/><Relationship Id="rId66" Type="http://schemas.openxmlformats.org/officeDocument/2006/relationships/font" Target="fonts/RobotoMedium-italic.fntdata"/><Relationship Id="rId21" Type="http://schemas.openxmlformats.org/officeDocument/2006/relationships/slide" Target="slides/slide15.xml"/><Relationship Id="rId65" Type="http://schemas.openxmlformats.org/officeDocument/2006/relationships/font" Target="fonts/RobotoMedium-bold.fntdata"/><Relationship Id="rId24" Type="http://schemas.openxmlformats.org/officeDocument/2006/relationships/slide" Target="slides/slide18.xml"/><Relationship Id="rId68" Type="http://schemas.openxmlformats.org/officeDocument/2006/relationships/font" Target="fonts/AmaticSC-regular.fntdata"/><Relationship Id="rId23" Type="http://schemas.openxmlformats.org/officeDocument/2006/relationships/slide" Target="slides/slide17.xml"/><Relationship Id="rId67" Type="http://schemas.openxmlformats.org/officeDocument/2006/relationships/font" Target="fonts/RobotoMedium-boldItalic.fntdata"/><Relationship Id="rId60" Type="http://schemas.openxmlformats.org/officeDocument/2006/relationships/font" Target="fonts/ProximaNova-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96d4d0dd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196d4d0dd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d20c5dacb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d20c5dacb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9685e331d_0_17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19685e331d_0_17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9685e331d_0_17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9685e331d_0_17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96d4d0dd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196d4d0dd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96d4d0dd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96d4d0dd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196d4d0dd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196d4d0dd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9685e331d_0_17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19685e331d_0_17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9685e331d_0_17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19685e331d_0_17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196d4d0dd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196d4d0dd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20c5dacb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20c5dac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9685e331d_0_17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19685e331d_0_17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96d4d0dd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96d4d0dd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196d4d0dd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196d4d0dd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19685e331d_0_17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19685e331d_0_17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96d4d0dd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196d4d0dd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96d4d0dd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196d4d0dd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196d4d0dd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196d4d0dd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1d5c2b6de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1d5c2b6de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196d4d0dd9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196d4d0dd9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19685e331d_0_17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19685e331d_0_17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20c5dacb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20c5dacb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196d4d0dd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196d4d0dd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196d4d0dd9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196d4d0dd9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19685e331d_0_17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19685e331d_0_17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196d4d0dd9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196d4d0dd9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196d4d0dd9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196d4d0dd9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196d4d0dd9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1196d4d0dd9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19685e331d_0_8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119685e331d_0_8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19685e331d_0_8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19685e331d_0_8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19685e331d_0_8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119685e331d_0_8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19685e331d_0_8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19685e331d_0_8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9685e331d_0_17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9685e331d_0_17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19685e331d_0_8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19685e331d_0_8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119685e331d_0_9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119685e331d_0_9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119685e331d_0_1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2" name="Google Shape;3932;g119685e331d_0_1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9" name="Shape 4349"/>
        <p:cNvGrpSpPr/>
        <p:nvPr/>
      </p:nvGrpSpPr>
      <p:grpSpPr>
        <a:xfrm>
          <a:off x="0" y="0"/>
          <a:ext cx="0" cy="0"/>
          <a:chOff x="0" y="0"/>
          <a:chExt cx="0" cy="0"/>
        </a:xfrm>
      </p:grpSpPr>
      <p:sp>
        <p:nvSpPr>
          <p:cNvPr id="4350" name="Google Shape;4350;g119685e331d_0_1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1" name="Google Shape;4351;g119685e331d_0_1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9" name="Shape 4519"/>
        <p:cNvGrpSpPr/>
        <p:nvPr/>
      </p:nvGrpSpPr>
      <p:grpSpPr>
        <a:xfrm>
          <a:off x="0" y="0"/>
          <a:ext cx="0" cy="0"/>
          <a:chOff x="0" y="0"/>
          <a:chExt cx="0" cy="0"/>
        </a:xfrm>
      </p:grpSpPr>
      <p:sp>
        <p:nvSpPr>
          <p:cNvPr id="4520" name="Google Shape;4520;g119685e331d_0_1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1" name="Google Shape;4521;g119685e331d_0_1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4" name="Shape 4924"/>
        <p:cNvGrpSpPr/>
        <p:nvPr/>
      </p:nvGrpSpPr>
      <p:grpSpPr>
        <a:xfrm>
          <a:off x="0" y="0"/>
          <a:ext cx="0" cy="0"/>
          <a:chOff x="0" y="0"/>
          <a:chExt cx="0" cy="0"/>
        </a:xfrm>
      </p:grpSpPr>
      <p:sp>
        <p:nvSpPr>
          <p:cNvPr id="4925" name="Google Shape;4925;g119685e331d_0_12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6" name="Google Shape;4926;g119685e331d_0_12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4" name="Shape 5304"/>
        <p:cNvGrpSpPr/>
        <p:nvPr/>
      </p:nvGrpSpPr>
      <p:grpSpPr>
        <a:xfrm>
          <a:off x="0" y="0"/>
          <a:ext cx="0" cy="0"/>
          <a:chOff x="0" y="0"/>
          <a:chExt cx="0" cy="0"/>
        </a:xfrm>
      </p:grpSpPr>
      <p:sp>
        <p:nvSpPr>
          <p:cNvPr id="5305" name="Google Shape;5305;g119685e331d_0_1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6" name="Google Shape;5306;g119685e331d_0_1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8" name="Shape 5718"/>
        <p:cNvGrpSpPr/>
        <p:nvPr/>
      </p:nvGrpSpPr>
      <p:grpSpPr>
        <a:xfrm>
          <a:off x="0" y="0"/>
          <a:ext cx="0" cy="0"/>
          <a:chOff x="0" y="0"/>
          <a:chExt cx="0" cy="0"/>
        </a:xfrm>
      </p:grpSpPr>
      <p:sp>
        <p:nvSpPr>
          <p:cNvPr id="5719" name="Google Shape;5719;g119685e331d_0_13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0" name="Google Shape;5720;g119685e331d_0_13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9" name="Shape 6079"/>
        <p:cNvGrpSpPr/>
        <p:nvPr/>
      </p:nvGrpSpPr>
      <p:grpSpPr>
        <a:xfrm>
          <a:off x="0" y="0"/>
          <a:ext cx="0" cy="0"/>
          <a:chOff x="0" y="0"/>
          <a:chExt cx="0" cy="0"/>
        </a:xfrm>
      </p:grpSpPr>
      <p:sp>
        <p:nvSpPr>
          <p:cNvPr id="6080" name="Google Shape;6080;g119685e331d_0_13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1" name="Google Shape;6081;g119685e331d_0_13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9" name="Shape 6589"/>
        <p:cNvGrpSpPr/>
        <p:nvPr/>
      </p:nvGrpSpPr>
      <p:grpSpPr>
        <a:xfrm>
          <a:off x="0" y="0"/>
          <a:ext cx="0" cy="0"/>
          <a:chOff x="0" y="0"/>
          <a:chExt cx="0" cy="0"/>
        </a:xfrm>
      </p:grpSpPr>
      <p:sp>
        <p:nvSpPr>
          <p:cNvPr id="6590" name="Google Shape;6590;g119685e331d_0_1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1" name="Google Shape;6591;g119685e331d_0_1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20c5dacb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20c5dacb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9" name="Shape 7209"/>
        <p:cNvGrpSpPr/>
        <p:nvPr/>
      </p:nvGrpSpPr>
      <p:grpSpPr>
        <a:xfrm>
          <a:off x="0" y="0"/>
          <a:ext cx="0" cy="0"/>
          <a:chOff x="0" y="0"/>
          <a:chExt cx="0" cy="0"/>
        </a:xfrm>
      </p:grpSpPr>
      <p:sp>
        <p:nvSpPr>
          <p:cNvPr id="7210" name="Google Shape;7210;g119685e331d_0_14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1" name="Google Shape;7211;g119685e331d_0_14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3" name="Shape 7803"/>
        <p:cNvGrpSpPr/>
        <p:nvPr/>
      </p:nvGrpSpPr>
      <p:grpSpPr>
        <a:xfrm>
          <a:off x="0" y="0"/>
          <a:ext cx="0" cy="0"/>
          <a:chOff x="0" y="0"/>
          <a:chExt cx="0" cy="0"/>
        </a:xfrm>
      </p:grpSpPr>
      <p:sp>
        <p:nvSpPr>
          <p:cNvPr id="7804" name="Google Shape;7804;g119685e331d_0_15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5" name="Google Shape;7805;g119685e331d_0_15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4" name="Shape 8124"/>
        <p:cNvGrpSpPr/>
        <p:nvPr/>
      </p:nvGrpSpPr>
      <p:grpSpPr>
        <a:xfrm>
          <a:off x="0" y="0"/>
          <a:ext cx="0" cy="0"/>
          <a:chOff x="0" y="0"/>
          <a:chExt cx="0" cy="0"/>
        </a:xfrm>
      </p:grpSpPr>
      <p:sp>
        <p:nvSpPr>
          <p:cNvPr id="8125" name="Google Shape;8125;g119685e331d_0_15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6" name="Google Shape;8126;g119685e331d_0_15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2" name="Shape 8432"/>
        <p:cNvGrpSpPr/>
        <p:nvPr/>
      </p:nvGrpSpPr>
      <p:grpSpPr>
        <a:xfrm>
          <a:off x="0" y="0"/>
          <a:ext cx="0" cy="0"/>
          <a:chOff x="0" y="0"/>
          <a:chExt cx="0" cy="0"/>
        </a:xfrm>
      </p:grpSpPr>
      <p:sp>
        <p:nvSpPr>
          <p:cNvPr id="8433" name="Google Shape;8433;g119685e331d_0_17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4" name="Google Shape;8434;g119685e331d_0_17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96d4d0dd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96d4d0d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9685e331d_0_17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9685e331d_0_17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96d4d0dd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96d4d0dd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d20c5dacb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d20c5dacb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337999" y="1010498"/>
            <a:ext cx="6468000" cy="184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2464116" y="3184649"/>
            <a:ext cx="4213200" cy="33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 name="Google Shape;14;p2"/>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 name="Google Shape;15;p2"/>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16" name="Google Shape;16;p2"/>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1"/>
          <p:cNvSpPr/>
          <p:nvPr/>
        </p:nvSpPr>
        <p:spPr>
          <a:xfrm rot="-1720418">
            <a:off x="-682332" y="-1060841"/>
            <a:ext cx="4364764" cy="4364764"/>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txBox="1"/>
          <p:nvPr>
            <p:ph hasCustomPrompt="1" type="title"/>
          </p:nvPr>
        </p:nvSpPr>
        <p:spPr>
          <a:xfrm>
            <a:off x="952225" y="1282765"/>
            <a:ext cx="7234500" cy="13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10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88" name="Google Shape;88;p11"/>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9" name="Google Shape;89;p11"/>
          <p:cNvSpPr txBox="1"/>
          <p:nvPr>
            <p:ph idx="1" type="subTitle"/>
          </p:nvPr>
        </p:nvSpPr>
        <p:spPr>
          <a:xfrm>
            <a:off x="2185980" y="2893495"/>
            <a:ext cx="4778700" cy="36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90" name="Google Shape;90;p11"/>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91" name="Google Shape;91;p11"/>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2" name="Google Shape;92;p11"/>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3" name="Shape 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3"/>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6" name="Google Shape;96;p13"/>
          <p:cNvSpPr txBox="1"/>
          <p:nvPr>
            <p:ph type="title"/>
          </p:nvPr>
        </p:nvSpPr>
        <p:spPr>
          <a:xfrm>
            <a:off x="743864" y="3002206"/>
            <a:ext cx="1801800" cy="54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 name="Google Shape;97;p13"/>
          <p:cNvSpPr txBox="1"/>
          <p:nvPr>
            <p:ph idx="1" type="subTitle"/>
          </p:nvPr>
        </p:nvSpPr>
        <p:spPr>
          <a:xfrm>
            <a:off x="743864" y="3608820"/>
            <a:ext cx="1801800" cy="54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3"/>
          <p:cNvSpPr txBox="1"/>
          <p:nvPr>
            <p:ph hasCustomPrompt="1" idx="2" type="title"/>
          </p:nvPr>
        </p:nvSpPr>
        <p:spPr>
          <a:xfrm>
            <a:off x="1312814" y="2236611"/>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99" name="Google Shape;99;p13"/>
          <p:cNvSpPr txBox="1"/>
          <p:nvPr>
            <p:ph idx="3" type="title"/>
          </p:nvPr>
        </p:nvSpPr>
        <p:spPr>
          <a:xfrm>
            <a:off x="2693535" y="3002206"/>
            <a:ext cx="1801800" cy="54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0" name="Google Shape;100;p13"/>
          <p:cNvSpPr txBox="1"/>
          <p:nvPr>
            <p:ph idx="4" type="subTitle"/>
          </p:nvPr>
        </p:nvSpPr>
        <p:spPr>
          <a:xfrm>
            <a:off x="2693535" y="3608820"/>
            <a:ext cx="1801800" cy="54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3"/>
          <p:cNvSpPr txBox="1"/>
          <p:nvPr>
            <p:ph hasCustomPrompt="1" idx="5" type="title"/>
          </p:nvPr>
        </p:nvSpPr>
        <p:spPr>
          <a:xfrm>
            <a:off x="3262485" y="2236761"/>
            <a:ext cx="663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2" name="Google Shape;102;p13"/>
          <p:cNvSpPr txBox="1"/>
          <p:nvPr>
            <p:ph idx="6" type="title"/>
          </p:nvPr>
        </p:nvSpPr>
        <p:spPr>
          <a:xfrm>
            <a:off x="4643207" y="3002206"/>
            <a:ext cx="1801800" cy="54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3" name="Google Shape;103;p13"/>
          <p:cNvSpPr txBox="1"/>
          <p:nvPr>
            <p:ph idx="7" type="subTitle"/>
          </p:nvPr>
        </p:nvSpPr>
        <p:spPr>
          <a:xfrm>
            <a:off x="4643207" y="3608820"/>
            <a:ext cx="1801800" cy="54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3"/>
          <p:cNvSpPr txBox="1"/>
          <p:nvPr>
            <p:ph hasCustomPrompt="1" idx="8" type="title"/>
          </p:nvPr>
        </p:nvSpPr>
        <p:spPr>
          <a:xfrm>
            <a:off x="5212157" y="2236611"/>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5" name="Google Shape;105;p13"/>
          <p:cNvSpPr txBox="1"/>
          <p:nvPr>
            <p:ph idx="9" type="title"/>
          </p:nvPr>
        </p:nvSpPr>
        <p:spPr>
          <a:xfrm>
            <a:off x="6592879" y="3002206"/>
            <a:ext cx="1801800" cy="54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6" name="Google Shape;106;p13"/>
          <p:cNvSpPr txBox="1"/>
          <p:nvPr>
            <p:ph idx="13" type="subTitle"/>
          </p:nvPr>
        </p:nvSpPr>
        <p:spPr>
          <a:xfrm>
            <a:off x="6592879" y="3608820"/>
            <a:ext cx="1801800" cy="54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hasCustomPrompt="1" idx="14" type="title"/>
          </p:nvPr>
        </p:nvSpPr>
        <p:spPr>
          <a:xfrm>
            <a:off x="7161829" y="2236611"/>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8" name="Google Shape;108;p13"/>
          <p:cNvSpPr txBox="1"/>
          <p:nvPr>
            <p:ph idx="15"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9" name="Google Shape;109;p13"/>
          <p:cNvSpPr txBox="1"/>
          <p:nvPr>
            <p:ph idx="16"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0" name="Google Shape;110;p13"/>
          <p:cNvSpPr txBox="1"/>
          <p:nvPr>
            <p:ph idx="17"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111" name="Google Shape;111;p13"/>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12" name="Google Shape;112;p13"/>
          <p:cNvSpPr/>
          <p:nvPr/>
        </p:nvSpPr>
        <p:spPr>
          <a:xfrm flipH="1" rot="-5400000">
            <a:off x="8505743" y="2254808"/>
            <a:ext cx="2203200" cy="2203200"/>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8">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14"/>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16" name="Google Shape;116;p14"/>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17" name="Google Shape;117;p14"/>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8" name="Google Shape;118;p14"/>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19" name="Google Shape;119;p14"/>
          <p:cNvSpPr txBox="1"/>
          <p:nvPr>
            <p:ph type="title"/>
          </p:nvPr>
        </p:nvSpPr>
        <p:spPr>
          <a:xfrm>
            <a:off x="2905609" y="3153844"/>
            <a:ext cx="33300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20" name="Google Shape;120;p14"/>
          <p:cNvSpPr txBox="1"/>
          <p:nvPr>
            <p:ph idx="3" type="subTitle"/>
          </p:nvPr>
        </p:nvSpPr>
        <p:spPr>
          <a:xfrm>
            <a:off x="1973550" y="1015439"/>
            <a:ext cx="5196900" cy="178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26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15"/>
          <p:cNvSpPr/>
          <p:nvPr/>
        </p:nvSpPr>
        <p:spPr>
          <a:xfrm rot="-9307502">
            <a:off x="4083576" y="-1422744"/>
            <a:ext cx="5772640" cy="5772640"/>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24" name="Google Shape;124;p15"/>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25" name="Google Shape;125;p15"/>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6" name="Google Shape;126;p15"/>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27" name="Google Shape;127;p15"/>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8" name="Google Shape;128;p15"/>
          <p:cNvSpPr txBox="1"/>
          <p:nvPr>
            <p:ph idx="3" type="subTitle"/>
          </p:nvPr>
        </p:nvSpPr>
        <p:spPr>
          <a:xfrm>
            <a:off x="1924825" y="1965824"/>
            <a:ext cx="2710200" cy="73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9" name="Google Shape;129;p15"/>
          <p:cNvSpPr txBox="1"/>
          <p:nvPr>
            <p:ph idx="4" type="subTitle"/>
          </p:nvPr>
        </p:nvSpPr>
        <p:spPr>
          <a:xfrm>
            <a:off x="1924826" y="1572225"/>
            <a:ext cx="27102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30" name="Google Shape;130;p15"/>
          <p:cNvSpPr txBox="1"/>
          <p:nvPr>
            <p:ph idx="5" type="subTitle"/>
          </p:nvPr>
        </p:nvSpPr>
        <p:spPr>
          <a:xfrm>
            <a:off x="1924825" y="3213463"/>
            <a:ext cx="2710200" cy="73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 name="Google Shape;131;p15"/>
          <p:cNvSpPr txBox="1"/>
          <p:nvPr>
            <p:ph idx="6" type="subTitle"/>
          </p:nvPr>
        </p:nvSpPr>
        <p:spPr>
          <a:xfrm>
            <a:off x="1924826" y="2819869"/>
            <a:ext cx="27102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7">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16"/>
          <p:cNvSpPr/>
          <p:nvPr/>
        </p:nvSpPr>
        <p:spPr>
          <a:xfrm flipH="1" rot="-8320963">
            <a:off x="-713761" y="1910676"/>
            <a:ext cx="4603862" cy="4603862"/>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35" name="Google Shape;135;p16"/>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36" name="Google Shape;136;p16"/>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7" name="Google Shape;137;p16"/>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38" name="Google Shape;138;p16"/>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9" name="Google Shape;139;p16"/>
          <p:cNvSpPr txBox="1"/>
          <p:nvPr>
            <p:ph idx="3" type="title"/>
          </p:nvPr>
        </p:nvSpPr>
        <p:spPr>
          <a:xfrm>
            <a:off x="1547950" y="1576996"/>
            <a:ext cx="2903100" cy="372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 name="Google Shape;140;p16"/>
          <p:cNvSpPr txBox="1"/>
          <p:nvPr>
            <p:ph idx="4" type="subTitle"/>
          </p:nvPr>
        </p:nvSpPr>
        <p:spPr>
          <a:xfrm>
            <a:off x="1547950" y="1954276"/>
            <a:ext cx="2903100" cy="740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16"/>
          <p:cNvSpPr txBox="1"/>
          <p:nvPr>
            <p:ph idx="5" type="title"/>
          </p:nvPr>
        </p:nvSpPr>
        <p:spPr>
          <a:xfrm>
            <a:off x="4692950" y="2924422"/>
            <a:ext cx="2903100" cy="372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2" name="Google Shape;142;p16"/>
          <p:cNvSpPr txBox="1"/>
          <p:nvPr>
            <p:ph idx="6" type="subTitle"/>
          </p:nvPr>
        </p:nvSpPr>
        <p:spPr>
          <a:xfrm>
            <a:off x="4692950" y="3301702"/>
            <a:ext cx="2903100" cy="74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5">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17"/>
          <p:cNvSpPr/>
          <p:nvPr/>
        </p:nvSpPr>
        <p:spPr>
          <a:xfrm rot="-7618588">
            <a:off x="5402485" y="-183540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46" name="Google Shape;146;p17"/>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47" name="Google Shape;147;p17"/>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8" name="Google Shape;148;p17"/>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49" name="Google Shape;149;p17"/>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0" name="Google Shape;150;p17"/>
          <p:cNvSpPr txBox="1"/>
          <p:nvPr>
            <p:ph idx="3" type="subTitle"/>
          </p:nvPr>
        </p:nvSpPr>
        <p:spPr>
          <a:xfrm>
            <a:off x="711850" y="1241075"/>
            <a:ext cx="3686100" cy="31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l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1" name="Google Shape;151;p17"/>
          <p:cNvSpPr txBox="1"/>
          <p:nvPr>
            <p:ph idx="4" type="subTitle"/>
          </p:nvPr>
        </p:nvSpPr>
        <p:spPr>
          <a:xfrm>
            <a:off x="4745950" y="1241075"/>
            <a:ext cx="3686100" cy="31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l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7">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18"/>
          <p:cNvSpPr/>
          <p:nvPr/>
        </p:nvSpPr>
        <p:spPr>
          <a:xfrm rot="5400000">
            <a:off x="-1490132" y="2254808"/>
            <a:ext cx="2203200" cy="2203200"/>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rot="-8880129">
            <a:off x="7060004" y="-912422"/>
            <a:ext cx="3144441" cy="3144441"/>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56" name="Google Shape;156;p18"/>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57" name="Google Shape;157;p18"/>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8" name="Google Shape;158;p18"/>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59" name="Google Shape;159;p18"/>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0" name="Google Shape;160;p18"/>
          <p:cNvSpPr txBox="1"/>
          <p:nvPr>
            <p:ph idx="3" type="subTitle"/>
          </p:nvPr>
        </p:nvSpPr>
        <p:spPr>
          <a:xfrm>
            <a:off x="807125" y="3825398"/>
            <a:ext cx="21456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18"/>
          <p:cNvSpPr txBox="1"/>
          <p:nvPr>
            <p:ph idx="4" type="subTitle"/>
          </p:nvPr>
        </p:nvSpPr>
        <p:spPr>
          <a:xfrm>
            <a:off x="807131" y="3375748"/>
            <a:ext cx="214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2" name="Google Shape;162;p18"/>
          <p:cNvSpPr txBox="1"/>
          <p:nvPr>
            <p:ph idx="5" type="subTitle"/>
          </p:nvPr>
        </p:nvSpPr>
        <p:spPr>
          <a:xfrm>
            <a:off x="3493925" y="3825398"/>
            <a:ext cx="21456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txBox="1"/>
          <p:nvPr>
            <p:ph idx="6" type="subTitle"/>
          </p:nvPr>
        </p:nvSpPr>
        <p:spPr>
          <a:xfrm>
            <a:off x="3493931" y="3375748"/>
            <a:ext cx="214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4" name="Google Shape;164;p18"/>
          <p:cNvSpPr txBox="1"/>
          <p:nvPr>
            <p:ph idx="7" type="subTitle"/>
          </p:nvPr>
        </p:nvSpPr>
        <p:spPr>
          <a:xfrm>
            <a:off x="6180725" y="3825398"/>
            <a:ext cx="21456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8"/>
          <p:cNvSpPr txBox="1"/>
          <p:nvPr>
            <p:ph idx="8" type="subTitle"/>
          </p:nvPr>
        </p:nvSpPr>
        <p:spPr>
          <a:xfrm>
            <a:off x="6180731" y="3375748"/>
            <a:ext cx="214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8">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19"/>
          <p:cNvSpPr/>
          <p:nvPr/>
        </p:nvSpPr>
        <p:spPr>
          <a:xfrm flipH="1" rot="-2161599">
            <a:off x="-1871217" y="-1507659"/>
            <a:ext cx="3498019" cy="3497842"/>
          </a:xfrm>
          <a:prstGeom prst="ellipse">
            <a:avLst/>
          </a:prstGeom>
          <a:gradFill>
            <a:gsLst>
              <a:gs pos="0">
                <a:schemeClr val="accent2">
                  <a:alpha val="20540"/>
                </a:schemeClr>
              </a:gs>
              <a:gs pos="100000">
                <a:srgbClr val="737373">
                  <a:alpha val="0"/>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69" name="Google Shape;169;p19"/>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70" name="Google Shape;170;p19"/>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71" name="Google Shape;171;p19"/>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72" name="Google Shape;172;p19"/>
          <p:cNvSpPr txBox="1"/>
          <p:nvPr>
            <p:ph idx="3" type="subTitle"/>
          </p:nvPr>
        </p:nvSpPr>
        <p:spPr>
          <a:xfrm>
            <a:off x="5220200" y="1803304"/>
            <a:ext cx="3056400" cy="49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19"/>
          <p:cNvSpPr txBox="1"/>
          <p:nvPr>
            <p:ph type="title"/>
          </p:nvPr>
        </p:nvSpPr>
        <p:spPr>
          <a:xfrm>
            <a:off x="5220200" y="1401875"/>
            <a:ext cx="16242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4" name="Google Shape;174;p19"/>
          <p:cNvSpPr txBox="1"/>
          <p:nvPr>
            <p:ph hasCustomPrompt="1" idx="4" type="title"/>
          </p:nvPr>
        </p:nvSpPr>
        <p:spPr>
          <a:xfrm>
            <a:off x="4277325" y="1401856"/>
            <a:ext cx="807000" cy="49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75" name="Google Shape;175;p19"/>
          <p:cNvSpPr txBox="1"/>
          <p:nvPr>
            <p:ph idx="5" type="subTitle"/>
          </p:nvPr>
        </p:nvSpPr>
        <p:spPr>
          <a:xfrm>
            <a:off x="5220200" y="2853058"/>
            <a:ext cx="3056400" cy="49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19"/>
          <p:cNvSpPr txBox="1"/>
          <p:nvPr>
            <p:ph idx="6" type="title"/>
          </p:nvPr>
        </p:nvSpPr>
        <p:spPr>
          <a:xfrm>
            <a:off x="5220200" y="2451627"/>
            <a:ext cx="16242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7" name="Google Shape;177;p19"/>
          <p:cNvSpPr txBox="1"/>
          <p:nvPr>
            <p:ph hasCustomPrompt="1" idx="7" type="title"/>
          </p:nvPr>
        </p:nvSpPr>
        <p:spPr>
          <a:xfrm>
            <a:off x="4277325" y="2451610"/>
            <a:ext cx="807000" cy="49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accen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78" name="Google Shape;178;p19"/>
          <p:cNvSpPr txBox="1"/>
          <p:nvPr>
            <p:ph idx="8" type="subTitle"/>
          </p:nvPr>
        </p:nvSpPr>
        <p:spPr>
          <a:xfrm>
            <a:off x="5220200" y="3902813"/>
            <a:ext cx="3056400" cy="49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9"/>
          <p:cNvSpPr txBox="1"/>
          <p:nvPr>
            <p:ph idx="9" type="title"/>
          </p:nvPr>
        </p:nvSpPr>
        <p:spPr>
          <a:xfrm>
            <a:off x="5220200" y="3501376"/>
            <a:ext cx="16242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0" name="Google Shape;180;p19"/>
          <p:cNvSpPr txBox="1"/>
          <p:nvPr>
            <p:ph hasCustomPrompt="1" idx="13" type="title"/>
          </p:nvPr>
        </p:nvSpPr>
        <p:spPr>
          <a:xfrm>
            <a:off x="4277325" y="3501365"/>
            <a:ext cx="807000" cy="49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81" name="Google Shape;181;p19"/>
          <p:cNvSpPr txBox="1"/>
          <p:nvPr>
            <p:ph idx="14"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20"/>
          <p:cNvSpPr/>
          <p:nvPr/>
        </p:nvSpPr>
        <p:spPr>
          <a:xfrm flipH="1" rot="8698870">
            <a:off x="-1140220" y="-1484967"/>
            <a:ext cx="4621452" cy="4621452"/>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85" name="Google Shape;185;p20"/>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86" name="Google Shape;186;p20"/>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87" name="Google Shape;187;p20"/>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88" name="Google Shape;188;p20"/>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9" name="Google Shape;189;p20"/>
          <p:cNvSpPr txBox="1"/>
          <p:nvPr>
            <p:ph idx="3" type="subTitle"/>
          </p:nvPr>
        </p:nvSpPr>
        <p:spPr>
          <a:xfrm>
            <a:off x="960576" y="2153825"/>
            <a:ext cx="2190300" cy="49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0"/>
          <p:cNvSpPr txBox="1"/>
          <p:nvPr>
            <p:ph idx="4" type="subTitle"/>
          </p:nvPr>
        </p:nvSpPr>
        <p:spPr>
          <a:xfrm>
            <a:off x="960589" y="1704175"/>
            <a:ext cx="2190300" cy="39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1" name="Google Shape;191;p20"/>
          <p:cNvSpPr txBox="1"/>
          <p:nvPr>
            <p:ph idx="5" type="subTitle"/>
          </p:nvPr>
        </p:nvSpPr>
        <p:spPr>
          <a:xfrm>
            <a:off x="5993124" y="2153825"/>
            <a:ext cx="2190300" cy="4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0"/>
          <p:cNvSpPr txBox="1"/>
          <p:nvPr>
            <p:ph idx="6" type="subTitle"/>
          </p:nvPr>
        </p:nvSpPr>
        <p:spPr>
          <a:xfrm>
            <a:off x="5993117" y="1704175"/>
            <a:ext cx="21903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3" name="Google Shape;193;p20"/>
          <p:cNvSpPr txBox="1"/>
          <p:nvPr>
            <p:ph idx="7" type="subTitle"/>
          </p:nvPr>
        </p:nvSpPr>
        <p:spPr>
          <a:xfrm>
            <a:off x="960576" y="3530525"/>
            <a:ext cx="2190300" cy="49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0"/>
          <p:cNvSpPr txBox="1"/>
          <p:nvPr>
            <p:ph idx="8" type="subTitle"/>
          </p:nvPr>
        </p:nvSpPr>
        <p:spPr>
          <a:xfrm>
            <a:off x="960589" y="3080875"/>
            <a:ext cx="2190300" cy="39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5" name="Google Shape;195;p20"/>
          <p:cNvSpPr txBox="1"/>
          <p:nvPr>
            <p:ph idx="9" type="subTitle"/>
          </p:nvPr>
        </p:nvSpPr>
        <p:spPr>
          <a:xfrm>
            <a:off x="5993124" y="3530525"/>
            <a:ext cx="2190300" cy="4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0"/>
          <p:cNvSpPr txBox="1"/>
          <p:nvPr>
            <p:ph idx="13" type="subTitle"/>
          </p:nvPr>
        </p:nvSpPr>
        <p:spPr>
          <a:xfrm>
            <a:off x="5993117" y="3080875"/>
            <a:ext cx="21903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p:nvPr/>
        </p:nvSpPr>
        <p:spPr>
          <a:xfrm rot="-908231">
            <a:off x="-659279" y="-1163274"/>
            <a:ext cx="3029514" cy="3029514"/>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713075" y="2179717"/>
            <a:ext cx="72345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1" name="Google Shape;21;p3"/>
          <p:cNvSpPr txBox="1"/>
          <p:nvPr>
            <p:ph idx="1" type="subTitle"/>
          </p:nvPr>
        </p:nvSpPr>
        <p:spPr>
          <a:xfrm>
            <a:off x="713075" y="3326963"/>
            <a:ext cx="4616400" cy="3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3"/>
          <p:cNvSpPr txBox="1"/>
          <p:nvPr>
            <p:ph hasCustomPrompt="1" idx="2" type="title"/>
          </p:nvPr>
        </p:nvSpPr>
        <p:spPr>
          <a:xfrm>
            <a:off x="784175" y="1067386"/>
            <a:ext cx="1027200" cy="77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5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3" name="Google Shape;23;p3"/>
          <p:cNvSpPr txBox="1"/>
          <p:nvPr>
            <p:ph idx="3"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 name="Google Shape;24;p3"/>
          <p:cNvSpPr txBox="1"/>
          <p:nvPr>
            <p:ph idx="4"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25" name="Google Shape;25;p3"/>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6" name="Google Shape;26;p3"/>
          <p:cNvSpPr/>
          <p:nvPr/>
        </p:nvSpPr>
        <p:spPr>
          <a:xfrm rot="-8701193">
            <a:off x="6244336" y="-1138937"/>
            <a:ext cx="4261178" cy="4261178"/>
          </a:xfrm>
          <a:prstGeom prst="ellipse">
            <a:avLst/>
          </a:prstGeom>
          <a:gradFill>
            <a:gsLst>
              <a:gs pos="0">
                <a:srgbClr val="FFFFFF">
                  <a:alpha val="0"/>
                  <a:alpha val="20540"/>
                </a:srgbClr>
              </a:gs>
              <a:gs pos="100000">
                <a:srgbClr val="CC527A">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5">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21"/>
          <p:cNvSpPr/>
          <p:nvPr/>
        </p:nvSpPr>
        <p:spPr>
          <a:xfrm flipH="1" rot="-8590643">
            <a:off x="7212872" y="-1096737"/>
            <a:ext cx="3272101" cy="3272101"/>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00" name="Google Shape;200;p21"/>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01" name="Google Shape;201;p21"/>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2" name="Google Shape;202;p21"/>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03" name="Google Shape;203;p21"/>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4" name="Google Shape;204;p21"/>
          <p:cNvSpPr txBox="1"/>
          <p:nvPr>
            <p:ph idx="3" type="subTitle"/>
          </p:nvPr>
        </p:nvSpPr>
        <p:spPr>
          <a:xfrm>
            <a:off x="873625" y="2331862"/>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1"/>
          <p:cNvSpPr txBox="1"/>
          <p:nvPr>
            <p:ph idx="4" type="subTitle"/>
          </p:nvPr>
        </p:nvSpPr>
        <p:spPr>
          <a:xfrm>
            <a:off x="873625" y="1989475"/>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6" name="Google Shape;206;p21"/>
          <p:cNvSpPr txBox="1"/>
          <p:nvPr>
            <p:ph idx="5" type="subTitle"/>
          </p:nvPr>
        </p:nvSpPr>
        <p:spPr>
          <a:xfrm>
            <a:off x="3479978" y="2331862"/>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1"/>
          <p:cNvSpPr txBox="1"/>
          <p:nvPr>
            <p:ph idx="6" type="subTitle"/>
          </p:nvPr>
        </p:nvSpPr>
        <p:spPr>
          <a:xfrm>
            <a:off x="3479978" y="1989475"/>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8" name="Google Shape;208;p21"/>
          <p:cNvSpPr txBox="1"/>
          <p:nvPr>
            <p:ph idx="7" type="subTitle"/>
          </p:nvPr>
        </p:nvSpPr>
        <p:spPr>
          <a:xfrm>
            <a:off x="6086325" y="2331862"/>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1"/>
          <p:cNvSpPr txBox="1"/>
          <p:nvPr>
            <p:ph idx="8" type="subTitle"/>
          </p:nvPr>
        </p:nvSpPr>
        <p:spPr>
          <a:xfrm>
            <a:off x="6086325" y="1989475"/>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0" name="Google Shape;210;p21"/>
          <p:cNvSpPr txBox="1"/>
          <p:nvPr>
            <p:ph idx="9" type="subTitle"/>
          </p:nvPr>
        </p:nvSpPr>
        <p:spPr>
          <a:xfrm>
            <a:off x="873625" y="3946838"/>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1"/>
          <p:cNvSpPr txBox="1"/>
          <p:nvPr>
            <p:ph idx="13" type="subTitle"/>
          </p:nvPr>
        </p:nvSpPr>
        <p:spPr>
          <a:xfrm>
            <a:off x="873625" y="3604499"/>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2" name="Google Shape;212;p21"/>
          <p:cNvSpPr txBox="1"/>
          <p:nvPr>
            <p:ph idx="14" type="subTitle"/>
          </p:nvPr>
        </p:nvSpPr>
        <p:spPr>
          <a:xfrm>
            <a:off x="3479978" y="3946838"/>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1"/>
          <p:cNvSpPr txBox="1"/>
          <p:nvPr>
            <p:ph idx="15" type="subTitle"/>
          </p:nvPr>
        </p:nvSpPr>
        <p:spPr>
          <a:xfrm>
            <a:off x="3479978" y="3604499"/>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4" name="Google Shape;214;p21"/>
          <p:cNvSpPr txBox="1"/>
          <p:nvPr>
            <p:ph idx="16" type="subTitle"/>
          </p:nvPr>
        </p:nvSpPr>
        <p:spPr>
          <a:xfrm>
            <a:off x="6086325" y="3946838"/>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17" type="subTitle"/>
          </p:nvPr>
        </p:nvSpPr>
        <p:spPr>
          <a:xfrm>
            <a:off x="6086325" y="3604499"/>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2">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22"/>
          <p:cNvSpPr/>
          <p:nvPr/>
        </p:nvSpPr>
        <p:spPr>
          <a:xfrm rot="-7618577">
            <a:off x="5309991" y="-2272309"/>
            <a:ext cx="4782668" cy="4782668"/>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19" name="Google Shape;219;p22"/>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20" name="Google Shape;220;p22"/>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21" name="Google Shape;221;p22"/>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22" name="Google Shape;222;p22"/>
          <p:cNvSpPr txBox="1"/>
          <p:nvPr>
            <p:ph hasCustomPrompt="1" type="title"/>
          </p:nvPr>
        </p:nvSpPr>
        <p:spPr>
          <a:xfrm>
            <a:off x="2762080" y="2587624"/>
            <a:ext cx="3630300" cy="748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23" name="Google Shape;223;p22"/>
          <p:cNvSpPr txBox="1"/>
          <p:nvPr>
            <p:ph idx="3" type="subTitle"/>
          </p:nvPr>
        </p:nvSpPr>
        <p:spPr>
          <a:xfrm>
            <a:off x="3004480" y="3553383"/>
            <a:ext cx="3145500" cy="307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4" name="Google Shape;224;p22"/>
          <p:cNvSpPr txBox="1"/>
          <p:nvPr>
            <p:ph hasCustomPrompt="1" idx="4" type="title"/>
          </p:nvPr>
        </p:nvSpPr>
        <p:spPr>
          <a:xfrm>
            <a:off x="758555" y="657551"/>
            <a:ext cx="3631800" cy="748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25" name="Google Shape;225;p22"/>
          <p:cNvSpPr txBox="1"/>
          <p:nvPr>
            <p:ph idx="5" type="subTitle"/>
          </p:nvPr>
        </p:nvSpPr>
        <p:spPr>
          <a:xfrm>
            <a:off x="1002305" y="1619632"/>
            <a:ext cx="3144300" cy="307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6" name="Google Shape;226;p22"/>
          <p:cNvSpPr txBox="1"/>
          <p:nvPr>
            <p:ph hasCustomPrompt="1" idx="6" type="title"/>
          </p:nvPr>
        </p:nvSpPr>
        <p:spPr>
          <a:xfrm>
            <a:off x="4764105" y="657551"/>
            <a:ext cx="3631800" cy="748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27" name="Google Shape;227;p22"/>
          <p:cNvSpPr txBox="1"/>
          <p:nvPr>
            <p:ph idx="7" type="subTitle"/>
          </p:nvPr>
        </p:nvSpPr>
        <p:spPr>
          <a:xfrm>
            <a:off x="5007855" y="1619632"/>
            <a:ext cx="3144300" cy="307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23"/>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31" name="Google Shape;231;p23"/>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32" name="Google Shape;232;p23"/>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33" name="Google Shape;233;p23"/>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34" name="Google Shape;234;p23"/>
          <p:cNvSpPr txBox="1"/>
          <p:nvPr>
            <p:ph type="title"/>
          </p:nvPr>
        </p:nvSpPr>
        <p:spPr>
          <a:xfrm>
            <a:off x="5043426" y="1371816"/>
            <a:ext cx="27159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5" name="Google Shape;235;p23"/>
          <p:cNvSpPr txBox="1"/>
          <p:nvPr>
            <p:ph idx="3" type="subTitle"/>
          </p:nvPr>
        </p:nvSpPr>
        <p:spPr>
          <a:xfrm>
            <a:off x="5043425" y="2062975"/>
            <a:ext cx="2715900" cy="117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0">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24"/>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39" name="Google Shape;239;p24"/>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40" name="Google Shape;240;p24"/>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1" name="Google Shape;241;p24"/>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42" name="Google Shape;242;p24"/>
          <p:cNvSpPr txBox="1"/>
          <p:nvPr>
            <p:ph type="title"/>
          </p:nvPr>
        </p:nvSpPr>
        <p:spPr>
          <a:xfrm>
            <a:off x="1154210" y="1372984"/>
            <a:ext cx="26982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3" name="Google Shape;243;p24"/>
          <p:cNvSpPr txBox="1"/>
          <p:nvPr>
            <p:ph idx="3" type="subTitle"/>
          </p:nvPr>
        </p:nvSpPr>
        <p:spPr>
          <a:xfrm>
            <a:off x="1154207" y="2061834"/>
            <a:ext cx="2698200" cy="117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6">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25"/>
          <p:cNvSpPr/>
          <p:nvPr/>
        </p:nvSpPr>
        <p:spPr>
          <a:xfrm flipH="1" rot="1720310">
            <a:off x="5434280" y="-1488977"/>
            <a:ext cx="4828341" cy="4828077"/>
          </a:xfrm>
          <a:prstGeom prst="ellipse">
            <a:avLst/>
          </a:prstGeom>
          <a:gradFill>
            <a:gsLst>
              <a:gs pos="0">
                <a:schemeClr val="accent2">
                  <a:alpha val="20540"/>
                </a:schemeClr>
              </a:gs>
              <a:gs pos="100000">
                <a:srgbClr val="737373">
                  <a:alpha val="0"/>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47" name="Google Shape;247;p25"/>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48" name="Google Shape;248;p25"/>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9" name="Google Shape;249;p25"/>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50" name="Google Shape;250;p25"/>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1" name="Google Shape;251;p25"/>
          <p:cNvSpPr txBox="1"/>
          <p:nvPr>
            <p:ph idx="3" type="subTitle"/>
          </p:nvPr>
        </p:nvSpPr>
        <p:spPr>
          <a:xfrm>
            <a:off x="711850" y="3181751"/>
            <a:ext cx="3261300" cy="9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19">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26"/>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54" name="Google Shape;254;p26"/>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55" name="Google Shape;255;p26"/>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56" name="Google Shape;256;p26"/>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57" name="Google Shape;257;p26"/>
          <p:cNvSpPr txBox="1"/>
          <p:nvPr>
            <p:ph type="title"/>
          </p:nvPr>
        </p:nvSpPr>
        <p:spPr>
          <a:xfrm>
            <a:off x="4572000" y="1302085"/>
            <a:ext cx="3859200" cy="11115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8" name="Google Shape;258;p26"/>
          <p:cNvSpPr txBox="1"/>
          <p:nvPr>
            <p:ph idx="3" type="subTitle"/>
          </p:nvPr>
        </p:nvSpPr>
        <p:spPr>
          <a:xfrm>
            <a:off x="4571625" y="2475001"/>
            <a:ext cx="3859200" cy="8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9" name="Google Shape;259;p26"/>
          <p:cNvSpPr/>
          <p:nvPr/>
        </p:nvSpPr>
        <p:spPr>
          <a:xfrm flipH="1" rot="-9900482">
            <a:off x="6455460" y="-1317364"/>
            <a:ext cx="2852907" cy="2852907"/>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3">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27"/>
          <p:cNvSpPr/>
          <p:nvPr/>
        </p:nvSpPr>
        <p:spPr>
          <a:xfrm flipH="1" rot="9635485">
            <a:off x="-985924" y="-1106854"/>
            <a:ext cx="4092357" cy="4092357"/>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flipH="1" rot="-8672539">
            <a:off x="7113744" y="-1249177"/>
            <a:ext cx="3272014" cy="3272014"/>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64" name="Google Shape;264;p27"/>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65" name="Google Shape;265;p27"/>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6" name="Google Shape;266;p27"/>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67" name="Google Shape;267;p27"/>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28"/>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70" name="Google Shape;270;p28"/>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71" name="Google Shape;271;p28"/>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2" name="Google Shape;272;p28"/>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73" name="Google Shape;273;p28"/>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4" name="Google Shape;274;p28"/>
          <p:cNvSpPr/>
          <p:nvPr/>
        </p:nvSpPr>
        <p:spPr>
          <a:xfrm flipH="1">
            <a:off x="5738019" y="-1881603"/>
            <a:ext cx="2778300" cy="2778000"/>
          </a:xfrm>
          <a:prstGeom prst="ellipse">
            <a:avLst/>
          </a:prstGeom>
          <a:gradFill>
            <a:gsLst>
              <a:gs pos="0">
                <a:schemeClr val="accent2">
                  <a:alpha val="20540"/>
                </a:schemeClr>
              </a:gs>
              <a:gs pos="100000">
                <a:srgbClr val="737373">
                  <a:alpha val="0"/>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2">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p29"/>
          <p:cNvSpPr/>
          <p:nvPr/>
        </p:nvSpPr>
        <p:spPr>
          <a:xfrm flipH="1" rot="7618588">
            <a:off x="-1147397" y="-1622169"/>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78" name="Google Shape;278;p29"/>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9" name="Google Shape;279;p29"/>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80" name="Google Shape;280;p29"/>
          <p:cNvSpPr txBox="1"/>
          <p:nvPr>
            <p:ph type="title"/>
          </p:nvPr>
        </p:nvSpPr>
        <p:spPr>
          <a:xfrm>
            <a:off x="1669166" y="724520"/>
            <a:ext cx="5804100" cy="76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5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1" name="Google Shape;281;p29"/>
          <p:cNvSpPr txBox="1"/>
          <p:nvPr>
            <p:ph idx="3" type="subTitle"/>
          </p:nvPr>
        </p:nvSpPr>
        <p:spPr>
          <a:xfrm>
            <a:off x="2866999" y="1562795"/>
            <a:ext cx="3402000" cy="86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9"/>
          <p:cNvSpPr txBox="1"/>
          <p:nvPr/>
        </p:nvSpPr>
        <p:spPr>
          <a:xfrm>
            <a:off x="1904700" y="3207250"/>
            <a:ext cx="5334600" cy="6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oppins SemiBold"/>
                <a:ea typeface="Poppins SemiBold"/>
                <a:cs typeface="Poppins SemiBold"/>
                <a:sym typeface="Poppins SemiBold"/>
              </a:rPr>
              <a:t>Credits: </a:t>
            </a:r>
            <a:r>
              <a:rPr lang="en" sz="1200">
                <a:solidFill>
                  <a:schemeClr val="lt1"/>
                </a:solidFill>
                <a:latin typeface="Poppins"/>
                <a:ea typeface="Poppins"/>
                <a:cs typeface="Poppins"/>
                <a:sym typeface="Poppins"/>
              </a:rPr>
              <a:t>This presentation template was created by </a:t>
            </a:r>
            <a:r>
              <a:rPr lang="en" sz="1200">
                <a:solidFill>
                  <a:schemeClr val="lt1"/>
                </a:solidFill>
                <a:uFill>
                  <a:noFill/>
                </a:uFill>
                <a:latin typeface="Poppins SemiBold"/>
                <a:ea typeface="Poppins SemiBold"/>
                <a:cs typeface="Poppins SemiBold"/>
                <a:sym typeface="Poppins SemiBold"/>
                <a:hlinkClick r:id="rId3">
                  <a:extLst>
                    <a:ext uri="{A12FA001-AC4F-418D-AE19-62706E023703}">
                      <ahyp:hlinkClr val="tx"/>
                    </a:ext>
                  </a:extLst>
                </a:hlinkClick>
              </a:rPr>
              <a:t>Slidesgo</a:t>
            </a:r>
            <a:r>
              <a:rPr lang="en" sz="1200">
                <a:solidFill>
                  <a:schemeClr val="lt1"/>
                </a:solidFill>
                <a:latin typeface="Poppins"/>
                <a:ea typeface="Poppins"/>
                <a:cs typeface="Poppins"/>
                <a:sym typeface="Poppins"/>
              </a:rPr>
              <a:t>, including icons by </a:t>
            </a:r>
            <a:r>
              <a:rPr lang="en" sz="1200">
                <a:solidFill>
                  <a:schemeClr val="lt1"/>
                </a:solidFill>
                <a:uFill>
                  <a:noFill/>
                </a:uFill>
                <a:latin typeface="Poppins SemiBold"/>
                <a:ea typeface="Poppins SemiBold"/>
                <a:cs typeface="Poppins SemiBold"/>
                <a:sym typeface="Poppins SemiBold"/>
                <a:hlinkClick r:id="rId4">
                  <a:extLst>
                    <a:ext uri="{A12FA001-AC4F-418D-AE19-62706E023703}">
                      <ahyp:hlinkClr val="tx"/>
                    </a:ext>
                  </a:extLst>
                </a:hlinkClick>
              </a:rPr>
              <a:t>Flaticon</a:t>
            </a:r>
            <a:r>
              <a:rPr lang="en" sz="1200">
                <a:solidFill>
                  <a:schemeClr val="lt1"/>
                </a:solidFill>
                <a:latin typeface="Poppins"/>
                <a:ea typeface="Poppins"/>
                <a:cs typeface="Poppins"/>
                <a:sym typeface="Poppins"/>
              </a:rPr>
              <a:t>, infographics &amp; images by </a:t>
            </a:r>
            <a:r>
              <a:rPr lang="en" sz="1200">
                <a:solidFill>
                  <a:schemeClr val="lt1"/>
                </a:solidFill>
                <a:uFill>
                  <a:noFill/>
                </a:uFill>
                <a:latin typeface="Poppins SemiBold"/>
                <a:ea typeface="Poppins SemiBold"/>
                <a:cs typeface="Poppins SemiBold"/>
                <a:sym typeface="Poppins SemiBold"/>
                <a:hlinkClick r:id="rId5">
                  <a:extLst>
                    <a:ext uri="{A12FA001-AC4F-418D-AE19-62706E023703}">
                      <ahyp:hlinkClr val="tx"/>
                    </a:ext>
                  </a:extLst>
                </a:hlinkClick>
              </a:rPr>
              <a:t>Freepik</a:t>
            </a:r>
            <a:endParaRPr sz="1200">
              <a:solidFill>
                <a:schemeClr val="lt1"/>
              </a:solidFill>
              <a:latin typeface="Poppins"/>
              <a:ea typeface="Poppins"/>
              <a:cs typeface="Poppins"/>
              <a:sym typeface="Poppins"/>
            </a:endParaRPr>
          </a:p>
        </p:txBody>
      </p:sp>
      <p:cxnSp>
        <p:nvCxnSpPr>
          <p:cNvPr id="283" name="Google Shape;283;p29"/>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4">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30"/>
          <p:cNvSpPr/>
          <p:nvPr/>
        </p:nvSpPr>
        <p:spPr>
          <a:xfrm flipH="1" rot="7618588">
            <a:off x="-1147397" y="-1622169"/>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4"/>
          <p:cNvSpPr/>
          <p:nvPr/>
        </p:nvSpPr>
        <p:spPr>
          <a:xfrm rot="-6777793">
            <a:off x="-500388" y="3908257"/>
            <a:ext cx="1936996" cy="1936996"/>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4"/>
          <p:cNvSpPr txBox="1"/>
          <p:nvPr>
            <p:ph idx="1" type="body"/>
          </p:nvPr>
        </p:nvSpPr>
        <p:spPr>
          <a:xfrm>
            <a:off x="713075" y="1161000"/>
            <a:ext cx="7717800" cy="3443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1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31" name="Google Shape;31;p4"/>
          <p:cNvSpPr txBox="1"/>
          <p:nvPr>
            <p:ph idx="12" type="sldNum"/>
          </p:nvPr>
        </p:nvSpPr>
        <p:spPr>
          <a:xfrm>
            <a:off x="713075" y="4623852"/>
            <a:ext cx="548700" cy="307500"/>
          </a:xfrm>
          <a:prstGeom prst="rect">
            <a:avLst/>
          </a:prstGeom>
        </p:spPr>
        <p:txBody>
          <a:bodyPr anchorCtr="0" anchor="ctr" bIns="91425" lIns="91425" spcFirstLastPara="1" rIns="91425" wrap="square" tIns="91425">
            <a:noAutofit/>
          </a:bodyPr>
          <a:lstStyle>
            <a:lvl1pPr lvl="0">
              <a:buNone/>
              <a:defRPr b="0"/>
            </a:lvl1pPr>
            <a:lvl2pPr lvl="1">
              <a:buNone/>
              <a:defRPr b="0"/>
            </a:lvl2pPr>
            <a:lvl3pPr lvl="2">
              <a:buNone/>
              <a:defRPr b="0"/>
            </a:lvl3pPr>
            <a:lvl4pPr lvl="3">
              <a:buNone/>
              <a:defRPr b="0"/>
            </a:lvl4pPr>
            <a:lvl5pPr lvl="4">
              <a:buNone/>
              <a:defRPr b="0"/>
            </a:lvl5pPr>
            <a:lvl6pPr lvl="5">
              <a:buNone/>
              <a:defRPr b="0"/>
            </a:lvl6pPr>
            <a:lvl7pPr lvl="6">
              <a:buNone/>
              <a:defRPr b="0"/>
            </a:lvl7pPr>
            <a:lvl8pPr lvl="7">
              <a:buNone/>
              <a:defRPr b="0"/>
            </a:lvl8pPr>
            <a:lvl9pPr lvl="8">
              <a:buNone/>
              <a:defRPr b="0"/>
            </a:lvl9pPr>
          </a:lstStyle>
          <a:p>
            <a:pPr indent="0" lvl="0" marL="0" rtl="0" algn="l">
              <a:spcBef>
                <a:spcPts val="0"/>
              </a:spcBef>
              <a:spcAft>
                <a:spcPts val="0"/>
              </a:spcAft>
              <a:buNone/>
            </a:pPr>
            <a:fld id="{00000000-1234-1234-1234-123412341234}" type="slidenum">
              <a:rPr lang="en"/>
              <a:t>‹#›</a:t>
            </a:fld>
            <a:endParaRPr/>
          </a:p>
        </p:txBody>
      </p:sp>
      <p:sp>
        <p:nvSpPr>
          <p:cNvPr id="32" name="Google Shape;32;p4"/>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3" name="Google Shape;33;p4"/>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34" name="Google Shape;34;p4"/>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3">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31"/>
          <p:cNvSpPr/>
          <p:nvPr/>
        </p:nvSpPr>
        <p:spPr>
          <a:xfrm rot="-6962841">
            <a:off x="-1235620" y="3067256"/>
            <a:ext cx="3073690" cy="3073690"/>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91" name="Shape 29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92" name="Shape 292"/>
        <p:cNvGrpSpPr/>
        <p:nvPr/>
      </p:nvGrpSpPr>
      <p:grpSpPr>
        <a:xfrm>
          <a:off x="0" y="0"/>
          <a:ext cx="0" cy="0"/>
          <a:chOff x="0" y="0"/>
          <a:chExt cx="0" cy="0"/>
        </a:xfrm>
      </p:grpSpPr>
      <p:sp>
        <p:nvSpPr>
          <p:cNvPr id="293" name="Google Shape;293;p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7" name="Google Shape;37;p5"/>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8" name="Google Shape;38;p5"/>
          <p:cNvSpPr txBox="1"/>
          <p:nvPr>
            <p:ph idx="1" type="subTitle"/>
          </p:nvPr>
        </p:nvSpPr>
        <p:spPr>
          <a:xfrm>
            <a:off x="1669367" y="3007297"/>
            <a:ext cx="2286000" cy="11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 name="Google Shape;39;p5"/>
          <p:cNvSpPr txBox="1"/>
          <p:nvPr>
            <p:ph idx="2" type="subTitle"/>
          </p:nvPr>
        </p:nvSpPr>
        <p:spPr>
          <a:xfrm>
            <a:off x="1669367" y="2557647"/>
            <a:ext cx="22860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0" name="Google Shape;40;p5"/>
          <p:cNvSpPr txBox="1"/>
          <p:nvPr>
            <p:ph idx="3" type="subTitle"/>
          </p:nvPr>
        </p:nvSpPr>
        <p:spPr>
          <a:xfrm>
            <a:off x="5186717" y="3007297"/>
            <a:ext cx="2287800" cy="11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 name="Google Shape;41;p5"/>
          <p:cNvSpPr txBox="1"/>
          <p:nvPr>
            <p:ph idx="4" type="subTitle"/>
          </p:nvPr>
        </p:nvSpPr>
        <p:spPr>
          <a:xfrm>
            <a:off x="5186717" y="2557647"/>
            <a:ext cx="22878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2" name="Google Shape;42;p5"/>
          <p:cNvSpPr txBox="1"/>
          <p:nvPr>
            <p:ph idx="5"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3" name="Google Shape;43;p5"/>
          <p:cNvSpPr txBox="1"/>
          <p:nvPr>
            <p:ph idx="6"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44" name="Google Shape;44;p5"/>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45" name="Google Shape;45;p5"/>
          <p:cNvSpPr/>
          <p:nvPr/>
        </p:nvSpPr>
        <p:spPr>
          <a:xfrm>
            <a:off x="6614275" y="-1106550"/>
            <a:ext cx="1596600" cy="1596600"/>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6"/>
          <p:cNvSpPr/>
          <p:nvPr/>
        </p:nvSpPr>
        <p:spPr>
          <a:xfrm rot="-6777793">
            <a:off x="-500388" y="3908257"/>
            <a:ext cx="1936996" cy="1936996"/>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9" name="Google Shape;49;p6"/>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cxnSp>
        <p:nvCxnSpPr>
          <p:cNvPr id="50" name="Google Shape;50;p6"/>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51" name="Google Shape;51;p6"/>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2" name="Google Shape;52;p6"/>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7"/>
          <p:cNvSpPr/>
          <p:nvPr/>
        </p:nvSpPr>
        <p:spPr>
          <a:xfrm rot="-1720358">
            <a:off x="-923271" y="-11169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cxnSp>
        <p:nvCxnSpPr>
          <p:cNvPr id="56" name="Google Shape;56;p7"/>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57" name="Google Shape;57;p7"/>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8" name="Google Shape;58;p7"/>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59" name="Google Shape;59;p7"/>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0" name="Google Shape;60;p7"/>
          <p:cNvSpPr txBox="1"/>
          <p:nvPr>
            <p:ph idx="3" type="subTitle"/>
          </p:nvPr>
        </p:nvSpPr>
        <p:spPr>
          <a:xfrm>
            <a:off x="713075" y="1746850"/>
            <a:ext cx="4155300" cy="21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8"/>
          <p:cNvSpPr/>
          <p:nvPr/>
        </p:nvSpPr>
        <p:spPr>
          <a:xfrm flipH="1" rot="2324845">
            <a:off x="4768463" y="-1343820"/>
            <a:ext cx="5393295" cy="5393061"/>
          </a:xfrm>
          <a:prstGeom prst="ellipse">
            <a:avLst/>
          </a:prstGeom>
          <a:gradFill>
            <a:gsLst>
              <a:gs pos="0">
                <a:schemeClr val="accent2">
                  <a:alpha val="20540"/>
                </a:schemeClr>
              </a:gs>
              <a:gs pos="100000">
                <a:srgbClr val="737373">
                  <a:alpha val="0"/>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txBox="1"/>
          <p:nvPr>
            <p:ph type="title"/>
          </p:nvPr>
        </p:nvSpPr>
        <p:spPr>
          <a:xfrm>
            <a:off x="1388100" y="1019456"/>
            <a:ext cx="6367800" cy="2566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4" name="Google Shape;64;p8"/>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5" name="Google Shape;65;p8"/>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6" name="Google Shape;66;p8"/>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67" name="Google Shape;67;p8"/>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9"/>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cxnSp>
        <p:nvCxnSpPr>
          <p:cNvPr id="71" name="Google Shape;71;p9"/>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72" name="Google Shape;72;p9"/>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3" name="Google Shape;73;p9"/>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4" name="Google Shape;74;p9"/>
          <p:cNvSpPr txBox="1"/>
          <p:nvPr>
            <p:ph type="title"/>
          </p:nvPr>
        </p:nvSpPr>
        <p:spPr>
          <a:xfrm>
            <a:off x="2839350" y="1233242"/>
            <a:ext cx="346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 name="Google Shape;75;p9"/>
          <p:cNvSpPr txBox="1"/>
          <p:nvPr>
            <p:ph idx="3" type="subTitle"/>
          </p:nvPr>
        </p:nvSpPr>
        <p:spPr>
          <a:xfrm>
            <a:off x="2839350" y="1924342"/>
            <a:ext cx="3465300" cy="144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 name="Google Shape;76;p9"/>
          <p:cNvSpPr/>
          <p:nvPr/>
        </p:nvSpPr>
        <p:spPr>
          <a:xfrm rot="-4596179">
            <a:off x="-1309904" y="2330426"/>
            <a:ext cx="1937010" cy="1937010"/>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0"/>
          <p:cNvSpPr txBox="1"/>
          <p:nvPr>
            <p:ph idx="1" type="body"/>
          </p:nvPr>
        </p:nvSpPr>
        <p:spPr>
          <a:xfrm>
            <a:off x="713075" y="3924612"/>
            <a:ext cx="7717800" cy="450900"/>
          </a:xfrm>
          <a:prstGeom prst="rect">
            <a:avLst/>
          </a:prstGeom>
          <a:no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sz="3200">
                <a:latin typeface="Poppins SemiBold"/>
                <a:ea typeface="Poppins SemiBold"/>
                <a:cs typeface="Poppins SemiBold"/>
                <a:sym typeface="Poppins SemiBold"/>
              </a:defRPr>
            </a:lvl1pPr>
          </a:lstStyle>
          <a:p/>
        </p:txBody>
      </p:sp>
      <p:sp>
        <p:nvSpPr>
          <p:cNvPr id="79" name="Google Shape;79;p10"/>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cxnSp>
        <p:nvCxnSpPr>
          <p:cNvPr id="80" name="Google Shape;80;p10"/>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81" name="Google Shape;81;p10"/>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2" name="Google Shape;82;p10"/>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83" name="Google Shape;83;p10"/>
          <p:cNvSpPr/>
          <p:nvPr/>
        </p:nvSpPr>
        <p:spPr>
          <a:xfrm flipH="1" rot="-7139419">
            <a:off x="7295467" y="-947033"/>
            <a:ext cx="3271973" cy="3271973"/>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rgbClr val="CC527A"/>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075" y="539400"/>
            <a:ext cx="7717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713075" y="1279575"/>
            <a:ext cx="7717800" cy="32892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indent="-317500" lvl="1" marL="9144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indent="-317500" lvl="2" marL="13716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indent="-317500" lvl="3" marL="18288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indent="-317500" lvl="4" marL="22860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indent="-317500" lvl="5" marL="27432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indent="-317500" lvl="6" marL="32004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indent="-317500" lvl="7" marL="36576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indent="-317500" lvl="8" marL="41148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9pPr>
          </a:lstStyle>
          <a:p/>
        </p:txBody>
      </p:sp>
      <p:sp>
        <p:nvSpPr>
          <p:cNvPr id="8" name="Google Shape;8;p1"/>
          <p:cNvSpPr txBox="1"/>
          <p:nvPr>
            <p:ph idx="12" type="sldNum"/>
          </p:nvPr>
        </p:nvSpPr>
        <p:spPr>
          <a:xfrm>
            <a:off x="713075" y="4616554"/>
            <a:ext cx="455700" cy="307500"/>
          </a:xfrm>
          <a:prstGeom prst="rect">
            <a:avLst/>
          </a:prstGeom>
          <a:noFill/>
          <a:ln>
            <a:noFill/>
          </a:ln>
        </p:spPr>
        <p:txBody>
          <a:bodyPr anchorCtr="0" anchor="ctr" bIns="91425" lIns="91425" spcFirstLastPara="1" rIns="91425" wrap="square" tIns="91425">
            <a:noAutofit/>
          </a:bodyPr>
          <a:lstStyle>
            <a:lvl1pPr lvl="0">
              <a:buNone/>
              <a:defRPr sz="1000">
                <a:solidFill>
                  <a:schemeClr val="lt1"/>
                </a:solidFill>
                <a:latin typeface="Poppins"/>
                <a:ea typeface="Poppins"/>
                <a:cs typeface="Poppins"/>
                <a:sym typeface="Poppins"/>
              </a:defRPr>
            </a:lvl1pPr>
            <a:lvl2pPr lvl="1">
              <a:buNone/>
              <a:defRPr sz="1000">
                <a:solidFill>
                  <a:schemeClr val="lt1"/>
                </a:solidFill>
                <a:latin typeface="Poppins"/>
                <a:ea typeface="Poppins"/>
                <a:cs typeface="Poppins"/>
                <a:sym typeface="Poppins"/>
              </a:defRPr>
            </a:lvl2pPr>
            <a:lvl3pPr lvl="2">
              <a:buNone/>
              <a:defRPr sz="1000">
                <a:solidFill>
                  <a:schemeClr val="lt1"/>
                </a:solidFill>
                <a:latin typeface="Poppins"/>
                <a:ea typeface="Poppins"/>
                <a:cs typeface="Poppins"/>
                <a:sym typeface="Poppins"/>
              </a:defRPr>
            </a:lvl3pPr>
            <a:lvl4pPr lvl="3">
              <a:buNone/>
              <a:defRPr sz="1000">
                <a:solidFill>
                  <a:schemeClr val="lt1"/>
                </a:solidFill>
                <a:latin typeface="Poppins"/>
                <a:ea typeface="Poppins"/>
                <a:cs typeface="Poppins"/>
                <a:sym typeface="Poppins"/>
              </a:defRPr>
            </a:lvl4pPr>
            <a:lvl5pPr lvl="4">
              <a:buNone/>
              <a:defRPr sz="1000">
                <a:solidFill>
                  <a:schemeClr val="lt1"/>
                </a:solidFill>
                <a:latin typeface="Poppins"/>
                <a:ea typeface="Poppins"/>
                <a:cs typeface="Poppins"/>
                <a:sym typeface="Poppins"/>
              </a:defRPr>
            </a:lvl5pPr>
            <a:lvl6pPr lvl="5">
              <a:buNone/>
              <a:defRPr sz="1000">
                <a:solidFill>
                  <a:schemeClr val="lt1"/>
                </a:solidFill>
                <a:latin typeface="Poppins"/>
                <a:ea typeface="Poppins"/>
                <a:cs typeface="Poppins"/>
                <a:sym typeface="Poppins"/>
              </a:defRPr>
            </a:lvl6pPr>
            <a:lvl7pPr lvl="6">
              <a:buNone/>
              <a:defRPr sz="1000">
                <a:solidFill>
                  <a:schemeClr val="lt1"/>
                </a:solidFill>
                <a:latin typeface="Poppins"/>
                <a:ea typeface="Poppins"/>
                <a:cs typeface="Poppins"/>
                <a:sym typeface="Poppins"/>
              </a:defRPr>
            </a:lvl7pPr>
            <a:lvl8pPr lvl="7">
              <a:buNone/>
              <a:defRPr sz="1000">
                <a:solidFill>
                  <a:schemeClr val="lt1"/>
                </a:solidFill>
                <a:latin typeface="Poppins"/>
                <a:ea typeface="Poppins"/>
                <a:cs typeface="Poppins"/>
                <a:sym typeface="Poppins"/>
              </a:defRPr>
            </a:lvl8pPr>
            <a:lvl9pPr lvl="8">
              <a:buNone/>
              <a:defRPr sz="1000">
                <a:solidFill>
                  <a:schemeClr val="lt1"/>
                </a:solidFill>
                <a:latin typeface="Poppins"/>
                <a:ea typeface="Poppins"/>
                <a:cs typeface="Poppins"/>
                <a:sym typeface="Poppins"/>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88" name="Shape 288"/>
        <p:cNvGrpSpPr/>
        <p:nvPr/>
      </p:nvGrpSpPr>
      <p:grpSpPr>
        <a:xfrm>
          <a:off x="0" y="0"/>
          <a:ext cx="0" cy="0"/>
          <a:chOff x="0" y="0"/>
          <a:chExt cx="0" cy="0"/>
        </a:xfrm>
      </p:grpSpPr>
      <p:sp>
        <p:nvSpPr>
          <p:cNvPr id="289" name="Google Shape;289;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90" name="Google Shape;290;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docs.google.com/spreadsheets/d/15K9FqfWSk1jFG5YAQgpfYMaAqH6qiJ5BV-kqE0Czg30/copy#gid=0" TargetMode="External"/><Relationship Id="rId4" Type="http://schemas.openxmlformats.org/officeDocument/2006/relationships/image" Target="../media/image2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slide" Target="/ppt/slides/slide38.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34.xml"/><Relationship Id="rId11" Type="http://schemas.openxmlformats.org/officeDocument/2006/relationships/slide" Target="/ppt/slides/slide36.xml"/><Relationship Id="rId10" Type="http://schemas.openxmlformats.org/officeDocument/2006/relationships/slide" Target="/ppt/slides/slide35.xml"/><Relationship Id="rId13" Type="http://schemas.openxmlformats.org/officeDocument/2006/relationships/slide" Target="/ppt/slides/slide39.xml"/><Relationship Id="rId12" Type="http://schemas.openxmlformats.org/officeDocument/2006/relationships/slide" Target="/ppt/slides/slide38.xml"/><Relationship Id="rId15" Type="http://schemas.openxmlformats.org/officeDocument/2006/relationships/slide" Target="/ppt/slides/slide40.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6" Type="http://schemas.openxmlformats.org/officeDocument/2006/relationships/slide" Target="/ppt/slides/slide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5K9FqfWSk1jFG5YAQgpfYMaAqH6qiJ5BV-kqE0Czg30/copy#gid=942188506" TargetMode="External"/><Relationship Id="rId5"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5K9FqfWSk1jFG5YAQgpfYMaAqH6qiJ5BV-kqE0Czg30/copy#gid=807946363" TargetMode="External"/><Relationship Id="rId5"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hyperlink" Target="https://www.freepik.com/free-photo/medium-shot-smiley-women-working-together_24234816.htm/?utm_source=slidesgo_template&amp;utm_medium=referral-link&amp;utm_campaign=sg_resources&amp;utm_content=freepik" TargetMode="External"/><Relationship Id="rId4" Type="http://schemas.openxmlformats.org/officeDocument/2006/relationships/hyperlink" Target="https://www.freepik.com/free-photo/medium-shot-women-working-as-team_24238606.htm/?utm_source=slidesgo_template&amp;utm_medium=referral-link&amp;utm_campaign=sg_resources&amp;utm_content=freepik" TargetMode="External"/><Relationship Id="rId9" Type="http://schemas.openxmlformats.org/officeDocument/2006/relationships/hyperlink" Target="https://www.freepik.com/free-photo/smiling-colleagues-making-notes-plans_1564993.htm/?utm_source=slidesgo_template&amp;utm_medium=referral-link&amp;utm_campaign=sg_resources&amp;utm_content=freepik" TargetMode="External"/><Relationship Id="rId5" Type="http://schemas.openxmlformats.org/officeDocument/2006/relationships/hyperlink" Target="https://www.freepik.com/free-photo/portrait-woman-working-startup-company_18843619.htm/?utm_source=slidesgo_template&amp;utm_medium=referral-link&amp;utm_campaign=sg_resources&amp;utm_content=freepik" TargetMode="External"/><Relationship Id="rId6" Type="http://schemas.openxmlformats.org/officeDocument/2006/relationships/hyperlink" Target="https://www.freepik.com/free-photo/close-up-young-business-person-doing-internship_23440493.htm/?utm_source=slidesgo_template&amp;utm_medium=referral-link&amp;utm_campaign=sg_resources&amp;utm_content=freepik" TargetMode="External"/><Relationship Id="rId7" Type="http://schemas.openxmlformats.org/officeDocument/2006/relationships/hyperlink" Target="https://www.freepik.com/free-photo/social-integration-working-team_24481681.htm/?utm_source=slidesgo_template&amp;utm_medium=referral-link&amp;utm_campaign=sg_resources&amp;utm_content=freepik" TargetMode="External"/><Relationship Id="rId8" Type="http://schemas.openxmlformats.org/officeDocument/2006/relationships/hyperlink" Target="https://www.freepik.com/free-photo/businesspeople-meeting-office-working_13296723.htm/?utm_source=slidesgo_template&amp;utm_medium=referral-link&amp;utm_campaign=sg_resources&amp;utm_content=freepik" TargetMode="External"/><Relationship Id="rId11" Type="http://schemas.openxmlformats.org/officeDocument/2006/relationships/hyperlink" Target="https://www.freepik.com/free-photo/young-person-during-intership_23668974.htm/?utm_source=slidesgo_template&amp;utm_medium=referral-link&amp;utm_campaign=sg_resources&amp;utm_content=freepik" TargetMode="External"/><Relationship Id="rId10" Type="http://schemas.openxmlformats.org/officeDocument/2006/relationships/hyperlink" Target="https://www.freepik.com/free-photo/people-brainstorming-work-meeting_14667545.htm/?utm_source=slidesgo_template&amp;utm_medium=referral-link&amp;utm_campaign=sg_resources&amp;utm_content=freepik" TargetMode="External"/><Relationship Id="rId12" Type="http://schemas.openxmlformats.org/officeDocument/2006/relationships/hyperlink" Target="https://www.freepik.com/free-photo/young-business-team-working-together-office_21076039.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hyperlink" Target="https://www.freepik.com/free-photo/portrait-woman-working-startup-company_18843621.htm/?utm_source=slidesgo_template&amp;utm_medium=referral-link&amp;utm_campaign=sg_resources&amp;utm_content=freepik" TargetMode="External"/><Relationship Id="rId4" Type="http://schemas.openxmlformats.org/officeDocument/2006/relationships/hyperlink" Target="https://www.freepik.com/free-photo/colleagues-working-together-project_22548066.htm/?utm_source=slidesgo_template&amp;utm_medium=referral-link&amp;utm_campaign=sg_resources&amp;utm_content=freepik" TargetMode="External"/><Relationship Id="rId9" Type="http://schemas.openxmlformats.org/officeDocument/2006/relationships/hyperlink" Target="https://www.freepik.com/free-photo/young-people-working-together-startup-company_18843719.htm/?utm_source=slidesgo_template&amp;utm_medium=referral-link&amp;utm_campaign=sg_resources&amp;utm_content=freepik" TargetMode="External"/><Relationship Id="rId5" Type="http://schemas.openxmlformats.org/officeDocument/2006/relationships/hyperlink" Target="https://www.freepik.com/free-photo/smiley-man-carrying-laptop_12065457.htm/?utm_source=slidesgo_template&amp;utm_medium=referral-link&amp;utm_campaign=sg_resources&amp;utm_content=freepik" TargetMode="External"/><Relationship Id="rId6" Type="http://schemas.openxmlformats.org/officeDocument/2006/relationships/hyperlink" Target="https://www.freepik.com/free-photo/young-business-woman-work-office_21076045.htm/?utm_source=slidesgo_template&amp;utm_medium=referral-link&amp;utm_campaign=sg_resources&amp;utm_content=freepik" TargetMode="External"/><Relationship Id="rId7" Type="http://schemas.openxmlformats.org/officeDocument/2006/relationships/hyperlink" Target="https://www.freepik.com/free-photo/person-working-office_21541042.htm/?utm_source=slidesgo_template&amp;utm_medium=referral-link&amp;utm_campaign=sg_resources&amp;utm_content=freepik" TargetMode="External"/><Relationship Id="rId8" Type="http://schemas.openxmlformats.org/officeDocument/2006/relationships/hyperlink" Target="https://www.freepik.com/free-photo/peron-doing-presentation-her-colleagues_21540993.htm/?utm_source=slidesgo_template&amp;utm_medium=referral-link&amp;utm_campaign=sg_resources&amp;utm_content=freepik" TargetMode="External"/><Relationship Id="rId11"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10" Type="http://schemas.openxmlformats.org/officeDocument/2006/relationships/hyperlink" Target="https://www.freepik.com/free-photo/young-business-team-working-together-office_21076037.htm/?utm_source=slidesgo_template&amp;utm_medium=referral-link&amp;utm_campaign=sg_resources&amp;utm_content=freepik" TargetMode="External"/><Relationship Id="rId13" Type="http://schemas.openxmlformats.org/officeDocument/2006/relationships/hyperlink" Target="https://www.flaticon.com/packs/user-experience-10/?utm_source=slidesgo_template&amp;utm_medium=referral-link&amp;utm_campaign=sg_resources&amp;utm_content=flaticon" TargetMode="External"/><Relationship Id="rId12" Type="http://schemas.openxmlformats.org/officeDocument/2006/relationships/hyperlink" Target="https://www.freepik.com/free-photo/medium-shot-business-man-writing-notebook_24234809.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s://fonts.google.com/specimen/Poppins?query=pop"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7.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0.gif"/><Relationship Id="rId14" Type="http://schemas.openxmlformats.org/officeDocument/2006/relationships/image" Target="../media/image2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8.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bit.ly/2ZjL1p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 Id="rId3" Type="http://schemas.openxmlformats.org/officeDocument/2006/relationships/hyperlink" Target="https://chrome.google.com/webstore/detail/flaticon-for-gsuit-gslide/haekgjfnhhdkgfgmldhfokhmfkgmcib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 Id="rId3" Type="http://schemas.openxmlformats.org/officeDocument/2006/relationships/hyperlink" Target="http://bit.ly/2PfT4lq" TargetMode="Externa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p:nvPr/>
        </p:nvSpPr>
        <p:spPr>
          <a:xfrm>
            <a:off x="2201866" y="3105299"/>
            <a:ext cx="47439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txBox="1"/>
          <p:nvPr>
            <p:ph type="ctrTitle"/>
          </p:nvPr>
        </p:nvSpPr>
        <p:spPr>
          <a:xfrm>
            <a:off x="1337999" y="1010498"/>
            <a:ext cx="6468000" cy="184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chemeClr val="lt1"/>
                </a:solidFill>
              </a:rPr>
              <a:t>Product Vision</a:t>
            </a:r>
            <a:r>
              <a:rPr lang="en" sz="5500">
                <a:solidFill>
                  <a:schemeClr val="lt1"/>
                </a:solidFill>
              </a:rPr>
              <a:t> </a:t>
            </a:r>
            <a:r>
              <a:rPr lang="en" sz="4500">
                <a:solidFill>
                  <a:schemeClr val="lt1"/>
                </a:solidFill>
              </a:rPr>
              <a:t>Pitch Deck</a:t>
            </a:r>
            <a:endParaRPr sz="4500">
              <a:solidFill>
                <a:schemeClr val="lt1"/>
              </a:solidFill>
            </a:endParaRPr>
          </a:p>
        </p:txBody>
      </p:sp>
      <p:sp>
        <p:nvSpPr>
          <p:cNvPr id="300" name="Google Shape;300;p35"/>
          <p:cNvSpPr txBox="1"/>
          <p:nvPr>
            <p:ph idx="1" type="subTitle"/>
          </p:nvPr>
        </p:nvSpPr>
        <p:spPr>
          <a:xfrm>
            <a:off x="2464116" y="3184649"/>
            <a:ext cx="4213200" cy="3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301" name="Google Shape;301;p35"/>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302" name="Google Shape;302;p35"/>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303" name="Google Shape;303;p35"/>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4"/>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6" name="Google Shape;436;p44"/>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437" name="Google Shape;437;p44"/>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438" name="Google Shape;438;p44"/>
          <p:cNvSpPr txBox="1"/>
          <p:nvPr>
            <p:ph type="title"/>
          </p:nvPr>
        </p:nvSpPr>
        <p:spPr>
          <a:xfrm>
            <a:off x="1154210" y="1372984"/>
            <a:ext cx="26982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439" name="Google Shape;439;p44"/>
          <p:cNvSpPr txBox="1"/>
          <p:nvPr>
            <p:ph idx="3" type="subTitle"/>
          </p:nvPr>
        </p:nvSpPr>
        <p:spPr>
          <a:xfrm>
            <a:off x="1154207" y="2061834"/>
            <a:ext cx="2698200" cy="117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that harbors life in the Solar System. This is where we all live</a:t>
            </a:r>
            <a:endParaRPr/>
          </a:p>
        </p:txBody>
      </p:sp>
      <p:pic>
        <p:nvPicPr>
          <p:cNvPr id="440" name="Google Shape;440;p44"/>
          <p:cNvPicPr preferRelativeResize="0"/>
          <p:nvPr/>
        </p:nvPicPr>
        <p:blipFill rotWithShape="1">
          <a:blip r:embed="rId3">
            <a:alphaModFix/>
          </a:blip>
          <a:srcRect b="0" l="17125" r="16649" t="0"/>
          <a:stretch/>
        </p:blipFill>
        <p:spPr>
          <a:xfrm>
            <a:off x="4792952" y="734891"/>
            <a:ext cx="3137700" cy="3135300"/>
          </a:xfrm>
          <a:prstGeom prst="ellipse">
            <a:avLst/>
          </a:prstGeom>
          <a:noFill/>
          <a:ln>
            <a:noFill/>
          </a:ln>
        </p:spPr>
      </p:pic>
      <p:sp>
        <p:nvSpPr>
          <p:cNvPr id="441" name="Google Shape;441;p44"/>
          <p:cNvSpPr/>
          <p:nvPr/>
        </p:nvSpPr>
        <p:spPr>
          <a:xfrm flipH="1" rot="4852303">
            <a:off x="5885366" y="784059"/>
            <a:ext cx="3036961" cy="3036961"/>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5"/>
          <p:cNvSpPr txBox="1"/>
          <p:nvPr>
            <p:ph type="title"/>
          </p:nvPr>
        </p:nvSpPr>
        <p:spPr>
          <a:xfrm>
            <a:off x="1388100" y="1019456"/>
            <a:ext cx="6367800" cy="25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447" name="Google Shape;447;p45"/>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8" name="Google Shape;448;p45"/>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449" name="Google Shape;449;p45"/>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6"/>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55" name="Google Shape;455;p46"/>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456" name="Google Shape;456;p46"/>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457" name="Google Shape;457;p46"/>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analysis</a:t>
            </a:r>
            <a:endParaRPr/>
          </a:p>
        </p:txBody>
      </p:sp>
      <p:sp>
        <p:nvSpPr>
          <p:cNvPr id="458" name="Google Shape;458;p46"/>
          <p:cNvSpPr txBox="1"/>
          <p:nvPr>
            <p:ph idx="3" type="subTitle"/>
          </p:nvPr>
        </p:nvSpPr>
        <p:spPr>
          <a:xfrm>
            <a:off x="960576" y="2153825"/>
            <a:ext cx="2190300" cy="49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Saturn is a gas giant and has several rings</a:t>
            </a:r>
            <a:endParaRPr/>
          </a:p>
        </p:txBody>
      </p:sp>
      <p:sp>
        <p:nvSpPr>
          <p:cNvPr id="459" name="Google Shape;459;p46"/>
          <p:cNvSpPr txBox="1"/>
          <p:nvPr>
            <p:ph idx="4" type="subTitle"/>
          </p:nvPr>
        </p:nvSpPr>
        <p:spPr>
          <a:xfrm>
            <a:off x="960589" y="1704175"/>
            <a:ext cx="21903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Strengths</a:t>
            </a:r>
            <a:endParaRPr/>
          </a:p>
        </p:txBody>
      </p:sp>
      <p:sp>
        <p:nvSpPr>
          <p:cNvPr id="460" name="Google Shape;460;p46"/>
          <p:cNvSpPr txBox="1"/>
          <p:nvPr>
            <p:ph idx="5" type="subTitle"/>
          </p:nvPr>
        </p:nvSpPr>
        <p:spPr>
          <a:xfrm>
            <a:off x="5993124" y="2153825"/>
            <a:ext cx="2190300" cy="49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461" name="Google Shape;461;p46"/>
          <p:cNvSpPr txBox="1"/>
          <p:nvPr>
            <p:ph idx="6" type="subTitle"/>
          </p:nvPr>
        </p:nvSpPr>
        <p:spPr>
          <a:xfrm>
            <a:off x="5993117" y="1704175"/>
            <a:ext cx="2190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Weaknesses</a:t>
            </a:r>
            <a:endParaRPr/>
          </a:p>
        </p:txBody>
      </p:sp>
      <p:sp>
        <p:nvSpPr>
          <p:cNvPr id="462" name="Google Shape;462;p46"/>
          <p:cNvSpPr txBox="1"/>
          <p:nvPr>
            <p:ph idx="7" type="subTitle"/>
          </p:nvPr>
        </p:nvSpPr>
        <p:spPr>
          <a:xfrm>
            <a:off x="960576" y="3530525"/>
            <a:ext cx="2190300" cy="49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Jupiter is</a:t>
            </a:r>
            <a:r>
              <a:rPr lang="en"/>
              <a:t> the biggest planet of them all</a:t>
            </a:r>
            <a:endParaRPr/>
          </a:p>
        </p:txBody>
      </p:sp>
      <p:sp>
        <p:nvSpPr>
          <p:cNvPr id="463" name="Google Shape;463;p46"/>
          <p:cNvSpPr txBox="1"/>
          <p:nvPr>
            <p:ph idx="8" type="subTitle"/>
          </p:nvPr>
        </p:nvSpPr>
        <p:spPr>
          <a:xfrm>
            <a:off x="960589" y="3080875"/>
            <a:ext cx="21903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Opportunities</a:t>
            </a:r>
            <a:endParaRPr/>
          </a:p>
        </p:txBody>
      </p:sp>
      <p:sp>
        <p:nvSpPr>
          <p:cNvPr id="464" name="Google Shape;464;p46"/>
          <p:cNvSpPr txBox="1"/>
          <p:nvPr>
            <p:ph idx="9" type="subTitle"/>
          </p:nvPr>
        </p:nvSpPr>
        <p:spPr>
          <a:xfrm>
            <a:off x="5993124" y="3530525"/>
            <a:ext cx="2190300" cy="49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465" name="Google Shape;465;p46"/>
          <p:cNvSpPr txBox="1"/>
          <p:nvPr>
            <p:ph idx="13" type="subTitle"/>
          </p:nvPr>
        </p:nvSpPr>
        <p:spPr>
          <a:xfrm>
            <a:off x="5993117" y="3080875"/>
            <a:ext cx="2190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Threats</a:t>
            </a:r>
            <a:endParaRPr/>
          </a:p>
        </p:txBody>
      </p:sp>
      <p:sp>
        <p:nvSpPr>
          <p:cNvPr id="466" name="Google Shape;466;p46"/>
          <p:cNvSpPr/>
          <p:nvPr/>
        </p:nvSpPr>
        <p:spPr>
          <a:xfrm>
            <a:off x="3486750" y="1748681"/>
            <a:ext cx="828000" cy="82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oppins SemiBold"/>
                <a:ea typeface="Poppins SemiBold"/>
                <a:cs typeface="Poppins SemiBold"/>
                <a:sym typeface="Poppins SemiBold"/>
              </a:rPr>
              <a:t>S</a:t>
            </a:r>
            <a:endParaRPr sz="3000">
              <a:solidFill>
                <a:schemeClr val="lt1"/>
              </a:solidFill>
              <a:latin typeface="Poppins SemiBold"/>
              <a:ea typeface="Poppins SemiBold"/>
              <a:cs typeface="Poppins SemiBold"/>
              <a:sym typeface="Poppins SemiBold"/>
            </a:endParaRPr>
          </a:p>
        </p:txBody>
      </p:sp>
      <p:sp>
        <p:nvSpPr>
          <p:cNvPr id="467" name="Google Shape;467;p46"/>
          <p:cNvSpPr/>
          <p:nvPr/>
        </p:nvSpPr>
        <p:spPr>
          <a:xfrm>
            <a:off x="4829250" y="1748681"/>
            <a:ext cx="8280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2"/>
                </a:solidFill>
                <a:latin typeface="Poppins SemiBold"/>
                <a:ea typeface="Poppins SemiBold"/>
                <a:cs typeface="Poppins SemiBold"/>
                <a:sym typeface="Poppins SemiBold"/>
              </a:rPr>
              <a:t>W</a:t>
            </a:r>
            <a:endParaRPr sz="3000">
              <a:solidFill>
                <a:schemeClr val="accent2"/>
              </a:solidFill>
              <a:latin typeface="Poppins SemiBold"/>
              <a:ea typeface="Poppins SemiBold"/>
              <a:cs typeface="Poppins SemiBold"/>
              <a:sym typeface="Poppins SemiBold"/>
            </a:endParaRPr>
          </a:p>
        </p:txBody>
      </p:sp>
      <p:sp>
        <p:nvSpPr>
          <p:cNvPr id="468" name="Google Shape;468;p46"/>
          <p:cNvSpPr/>
          <p:nvPr/>
        </p:nvSpPr>
        <p:spPr>
          <a:xfrm>
            <a:off x="3486750" y="3117785"/>
            <a:ext cx="8280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2"/>
                </a:solidFill>
                <a:latin typeface="Poppins SemiBold"/>
                <a:ea typeface="Poppins SemiBold"/>
                <a:cs typeface="Poppins SemiBold"/>
                <a:sym typeface="Poppins SemiBold"/>
              </a:rPr>
              <a:t>O</a:t>
            </a:r>
            <a:endParaRPr sz="3000">
              <a:solidFill>
                <a:schemeClr val="accent2"/>
              </a:solidFill>
              <a:latin typeface="Poppins SemiBold"/>
              <a:ea typeface="Poppins SemiBold"/>
              <a:cs typeface="Poppins SemiBold"/>
              <a:sym typeface="Poppins SemiBold"/>
            </a:endParaRPr>
          </a:p>
        </p:txBody>
      </p:sp>
      <p:sp>
        <p:nvSpPr>
          <p:cNvPr id="469" name="Google Shape;469;p46"/>
          <p:cNvSpPr/>
          <p:nvPr/>
        </p:nvSpPr>
        <p:spPr>
          <a:xfrm>
            <a:off x="4829250" y="3117785"/>
            <a:ext cx="828000" cy="82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oppins SemiBold"/>
                <a:ea typeface="Poppins SemiBold"/>
                <a:cs typeface="Poppins SemiBold"/>
                <a:sym typeface="Poppins SemiBold"/>
              </a:rPr>
              <a:t>T</a:t>
            </a:r>
            <a:endParaRPr sz="3000">
              <a:solidFill>
                <a:schemeClr val="lt1"/>
              </a:solidFill>
              <a:latin typeface="Poppins SemiBold"/>
              <a:ea typeface="Poppins SemiBold"/>
              <a:cs typeface="Poppins SemiBold"/>
              <a:sym typeface="Poppins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7"/>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75" name="Google Shape;475;p47"/>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476" name="Google Shape;476;p47"/>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477" name="Google Shape;477;p47"/>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overview</a:t>
            </a:r>
            <a:endParaRPr/>
          </a:p>
        </p:txBody>
      </p:sp>
      <p:sp>
        <p:nvSpPr>
          <p:cNvPr id="478" name="Google Shape;478;p47"/>
          <p:cNvSpPr txBox="1"/>
          <p:nvPr>
            <p:ph idx="3" type="subTitle"/>
          </p:nvPr>
        </p:nvSpPr>
        <p:spPr>
          <a:xfrm>
            <a:off x="873625" y="2331862"/>
            <a:ext cx="2190300" cy="50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479" name="Google Shape;479;p47"/>
          <p:cNvSpPr txBox="1"/>
          <p:nvPr>
            <p:ph idx="4" type="subTitle"/>
          </p:nvPr>
        </p:nvSpPr>
        <p:spPr>
          <a:xfrm>
            <a:off x="873625" y="1989475"/>
            <a:ext cx="2190300" cy="3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480" name="Google Shape;480;p47"/>
          <p:cNvSpPr txBox="1"/>
          <p:nvPr>
            <p:ph idx="5" type="subTitle"/>
          </p:nvPr>
        </p:nvSpPr>
        <p:spPr>
          <a:xfrm>
            <a:off x="3479975" y="2331862"/>
            <a:ext cx="2190300" cy="50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481" name="Google Shape;481;p47"/>
          <p:cNvSpPr txBox="1"/>
          <p:nvPr>
            <p:ph idx="6" type="subTitle"/>
          </p:nvPr>
        </p:nvSpPr>
        <p:spPr>
          <a:xfrm>
            <a:off x="3479978" y="1989475"/>
            <a:ext cx="2190300" cy="3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482" name="Google Shape;482;p47"/>
          <p:cNvSpPr txBox="1"/>
          <p:nvPr>
            <p:ph idx="7" type="subTitle"/>
          </p:nvPr>
        </p:nvSpPr>
        <p:spPr>
          <a:xfrm>
            <a:off x="6086325" y="2331862"/>
            <a:ext cx="2190300" cy="50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483" name="Google Shape;483;p47"/>
          <p:cNvSpPr txBox="1"/>
          <p:nvPr>
            <p:ph idx="8" type="subTitle"/>
          </p:nvPr>
        </p:nvSpPr>
        <p:spPr>
          <a:xfrm>
            <a:off x="6086325" y="1989475"/>
            <a:ext cx="2190300" cy="3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84" name="Google Shape;484;p47"/>
          <p:cNvSpPr txBox="1"/>
          <p:nvPr>
            <p:ph idx="9" type="subTitle"/>
          </p:nvPr>
        </p:nvSpPr>
        <p:spPr>
          <a:xfrm>
            <a:off x="873625" y="3946838"/>
            <a:ext cx="2190300" cy="50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485" name="Google Shape;485;p47"/>
          <p:cNvSpPr txBox="1"/>
          <p:nvPr>
            <p:ph idx="13" type="subTitle"/>
          </p:nvPr>
        </p:nvSpPr>
        <p:spPr>
          <a:xfrm>
            <a:off x="873625" y="3604499"/>
            <a:ext cx="2190300" cy="3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86" name="Google Shape;486;p47"/>
          <p:cNvSpPr txBox="1"/>
          <p:nvPr>
            <p:ph idx="14" type="subTitle"/>
          </p:nvPr>
        </p:nvSpPr>
        <p:spPr>
          <a:xfrm>
            <a:off x="3479978" y="3946838"/>
            <a:ext cx="2190300" cy="50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487" name="Google Shape;487;p47"/>
          <p:cNvSpPr txBox="1"/>
          <p:nvPr>
            <p:ph idx="15" type="subTitle"/>
          </p:nvPr>
        </p:nvSpPr>
        <p:spPr>
          <a:xfrm>
            <a:off x="3479978" y="3604499"/>
            <a:ext cx="2190300" cy="3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88" name="Google Shape;488;p47"/>
          <p:cNvSpPr txBox="1"/>
          <p:nvPr>
            <p:ph idx="16" type="subTitle"/>
          </p:nvPr>
        </p:nvSpPr>
        <p:spPr>
          <a:xfrm>
            <a:off x="6086325" y="3946838"/>
            <a:ext cx="2190300" cy="50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489" name="Google Shape;489;p47"/>
          <p:cNvSpPr txBox="1"/>
          <p:nvPr>
            <p:ph idx="17" type="subTitle"/>
          </p:nvPr>
        </p:nvSpPr>
        <p:spPr>
          <a:xfrm>
            <a:off x="6086325" y="3604499"/>
            <a:ext cx="2190300" cy="3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90" name="Google Shape;490;p47"/>
          <p:cNvSpPr/>
          <p:nvPr/>
        </p:nvSpPr>
        <p:spPr>
          <a:xfrm>
            <a:off x="1682425" y="1366125"/>
            <a:ext cx="572700" cy="57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4285625" y="1366125"/>
            <a:ext cx="572700" cy="57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p:nvPr/>
        </p:nvSpPr>
        <p:spPr>
          <a:xfrm>
            <a:off x="6895125" y="1366125"/>
            <a:ext cx="572700" cy="57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p:nvPr/>
        </p:nvSpPr>
        <p:spPr>
          <a:xfrm>
            <a:off x="1682425" y="2981100"/>
            <a:ext cx="572700" cy="57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p:nvPr/>
        </p:nvSpPr>
        <p:spPr>
          <a:xfrm>
            <a:off x="4285625" y="2981100"/>
            <a:ext cx="572700" cy="57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7"/>
          <p:cNvSpPr/>
          <p:nvPr/>
        </p:nvSpPr>
        <p:spPr>
          <a:xfrm>
            <a:off x="6895125" y="2981100"/>
            <a:ext cx="572700" cy="57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47"/>
          <p:cNvGrpSpPr/>
          <p:nvPr/>
        </p:nvGrpSpPr>
        <p:grpSpPr>
          <a:xfrm>
            <a:off x="7006920" y="1474234"/>
            <a:ext cx="349540" cy="349540"/>
            <a:chOff x="6009692" y="1485559"/>
            <a:chExt cx="349540" cy="349540"/>
          </a:xfrm>
        </p:grpSpPr>
        <p:sp>
          <p:nvSpPr>
            <p:cNvPr id="497" name="Google Shape;497;p47"/>
            <p:cNvSpPr/>
            <p:nvPr/>
          </p:nvSpPr>
          <p:spPr>
            <a:xfrm>
              <a:off x="6009692" y="1485559"/>
              <a:ext cx="349540" cy="349540"/>
            </a:xfrm>
            <a:custGeom>
              <a:rect b="b" l="l" r="r" t="t"/>
              <a:pathLst>
                <a:path extrusionOk="0" h="10765" w="10765">
                  <a:moveTo>
                    <a:pt x="5382" y="1906"/>
                  </a:moveTo>
                  <a:cubicBezTo>
                    <a:pt x="7287" y="1906"/>
                    <a:pt x="8859" y="3478"/>
                    <a:pt x="8859" y="5383"/>
                  </a:cubicBezTo>
                  <a:cubicBezTo>
                    <a:pt x="8859" y="7288"/>
                    <a:pt x="7287" y="8860"/>
                    <a:pt x="5382" y="8860"/>
                  </a:cubicBezTo>
                  <a:cubicBezTo>
                    <a:pt x="3477" y="8860"/>
                    <a:pt x="1905" y="7288"/>
                    <a:pt x="1905" y="5383"/>
                  </a:cubicBezTo>
                  <a:cubicBezTo>
                    <a:pt x="1905" y="3478"/>
                    <a:pt x="3477" y="1906"/>
                    <a:pt x="5382" y="1906"/>
                  </a:cubicBezTo>
                  <a:close/>
                  <a:moveTo>
                    <a:pt x="4739" y="1"/>
                  </a:moveTo>
                  <a:cubicBezTo>
                    <a:pt x="4596" y="1"/>
                    <a:pt x="4477" y="96"/>
                    <a:pt x="4430" y="239"/>
                  </a:cubicBezTo>
                  <a:lnTo>
                    <a:pt x="4334" y="763"/>
                  </a:lnTo>
                  <a:cubicBezTo>
                    <a:pt x="3811" y="882"/>
                    <a:pt x="3310" y="1096"/>
                    <a:pt x="2858" y="1382"/>
                  </a:cubicBezTo>
                  <a:lnTo>
                    <a:pt x="2429" y="1096"/>
                  </a:lnTo>
                  <a:cubicBezTo>
                    <a:pt x="2377" y="1065"/>
                    <a:pt x="2316" y="1048"/>
                    <a:pt x="2254" y="1048"/>
                  </a:cubicBezTo>
                  <a:cubicBezTo>
                    <a:pt x="2174" y="1048"/>
                    <a:pt x="2092" y="1077"/>
                    <a:pt x="2024" y="1144"/>
                  </a:cubicBezTo>
                  <a:lnTo>
                    <a:pt x="1143" y="2025"/>
                  </a:lnTo>
                  <a:cubicBezTo>
                    <a:pt x="1024" y="2144"/>
                    <a:pt x="1024" y="2311"/>
                    <a:pt x="1096" y="2430"/>
                  </a:cubicBezTo>
                  <a:lnTo>
                    <a:pt x="1381" y="2859"/>
                  </a:lnTo>
                  <a:cubicBezTo>
                    <a:pt x="1096" y="3311"/>
                    <a:pt x="881" y="3811"/>
                    <a:pt x="762" y="4335"/>
                  </a:cubicBezTo>
                  <a:lnTo>
                    <a:pt x="238" y="4430"/>
                  </a:lnTo>
                  <a:cubicBezTo>
                    <a:pt x="95" y="4478"/>
                    <a:pt x="0" y="4597"/>
                    <a:pt x="0" y="4740"/>
                  </a:cubicBezTo>
                  <a:lnTo>
                    <a:pt x="0" y="6026"/>
                  </a:lnTo>
                  <a:cubicBezTo>
                    <a:pt x="0" y="6169"/>
                    <a:pt x="95" y="6288"/>
                    <a:pt x="238" y="6335"/>
                  </a:cubicBezTo>
                  <a:lnTo>
                    <a:pt x="762" y="6431"/>
                  </a:lnTo>
                  <a:cubicBezTo>
                    <a:pt x="881" y="6955"/>
                    <a:pt x="1096" y="7455"/>
                    <a:pt x="1381" y="7907"/>
                  </a:cubicBezTo>
                  <a:lnTo>
                    <a:pt x="1096" y="8336"/>
                  </a:lnTo>
                  <a:cubicBezTo>
                    <a:pt x="1024" y="8455"/>
                    <a:pt x="1024" y="8622"/>
                    <a:pt x="1143" y="8741"/>
                  </a:cubicBezTo>
                  <a:lnTo>
                    <a:pt x="2024" y="9622"/>
                  </a:lnTo>
                  <a:cubicBezTo>
                    <a:pt x="2092" y="9689"/>
                    <a:pt x="2174" y="9718"/>
                    <a:pt x="2254" y="9718"/>
                  </a:cubicBezTo>
                  <a:cubicBezTo>
                    <a:pt x="2316" y="9718"/>
                    <a:pt x="2377" y="9701"/>
                    <a:pt x="2429" y="9669"/>
                  </a:cubicBezTo>
                  <a:lnTo>
                    <a:pt x="2858" y="9384"/>
                  </a:lnTo>
                  <a:cubicBezTo>
                    <a:pt x="3310" y="9669"/>
                    <a:pt x="3811" y="9884"/>
                    <a:pt x="4334" y="10003"/>
                  </a:cubicBezTo>
                  <a:lnTo>
                    <a:pt x="4430" y="10527"/>
                  </a:lnTo>
                  <a:cubicBezTo>
                    <a:pt x="4477" y="10670"/>
                    <a:pt x="4596" y="10765"/>
                    <a:pt x="4739" y="10765"/>
                  </a:cubicBezTo>
                  <a:lnTo>
                    <a:pt x="6025" y="10765"/>
                  </a:lnTo>
                  <a:cubicBezTo>
                    <a:pt x="6168" y="10765"/>
                    <a:pt x="6287" y="10670"/>
                    <a:pt x="6335" y="10527"/>
                  </a:cubicBezTo>
                  <a:lnTo>
                    <a:pt x="6430" y="10003"/>
                  </a:lnTo>
                  <a:cubicBezTo>
                    <a:pt x="6954" y="9884"/>
                    <a:pt x="7454" y="9669"/>
                    <a:pt x="7907" y="9384"/>
                  </a:cubicBezTo>
                  <a:lnTo>
                    <a:pt x="8335" y="9669"/>
                  </a:lnTo>
                  <a:cubicBezTo>
                    <a:pt x="8387" y="9701"/>
                    <a:pt x="8448" y="9718"/>
                    <a:pt x="8511" y="9718"/>
                  </a:cubicBezTo>
                  <a:cubicBezTo>
                    <a:pt x="8591" y="9718"/>
                    <a:pt x="8673" y="9689"/>
                    <a:pt x="8740" y="9622"/>
                  </a:cubicBezTo>
                  <a:lnTo>
                    <a:pt x="9621" y="8741"/>
                  </a:lnTo>
                  <a:cubicBezTo>
                    <a:pt x="9740" y="8622"/>
                    <a:pt x="9740" y="8455"/>
                    <a:pt x="9669" y="8336"/>
                  </a:cubicBezTo>
                  <a:lnTo>
                    <a:pt x="9383" y="7907"/>
                  </a:lnTo>
                  <a:cubicBezTo>
                    <a:pt x="9669" y="7455"/>
                    <a:pt x="9883" y="6955"/>
                    <a:pt x="10002" y="6431"/>
                  </a:cubicBezTo>
                  <a:lnTo>
                    <a:pt x="10526" y="6335"/>
                  </a:lnTo>
                  <a:cubicBezTo>
                    <a:pt x="10669" y="6288"/>
                    <a:pt x="10764" y="6169"/>
                    <a:pt x="10764" y="6026"/>
                  </a:cubicBezTo>
                  <a:lnTo>
                    <a:pt x="10764" y="4740"/>
                  </a:lnTo>
                  <a:cubicBezTo>
                    <a:pt x="10764" y="4597"/>
                    <a:pt x="10669" y="4478"/>
                    <a:pt x="10526" y="4430"/>
                  </a:cubicBezTo>
                  <a:lnTo>
                    <a:pt x="10002" y="4335"/>
                  </a:lnTo>
                  <a:cubicBezTo>
                    <a:pt x="9883" y="3811"/>
                    <a:pt x="9669" y="3311"/>
                    <a:pt x="9383" y="2859"/>
                  </a:cubicBezTo>
                  <a:lnTo>
                    <a:pt x="9669" y="2430"/>
                  </a:lnTo>
                  <a:cubicBezTo>
                    <a:pt x="9740" y="2311"/>
                    <a:pt x="9740" y="2144"/>
                    <a:pt x="9621" y="2025"/>
                  </a:cubicBezTo>
                  <a:lnTo>
                    <a:pt x="8740" y="1144"/>
                  </a:lnTo>
                  <a:cubicBezTo>
                    <a:pt x="8673" y="1077"/>
                    <a:pt x="8591" y="1048"/>
                    <a:pt x="8511" y="1048"/>
                  </a:cubicBezTo>
                  <a:cubicBezTo>
                    <a:pt x="8448" y="1048"/>
                    <a:pt x="8387" y="1065"/>
                    <a:pt x="8335" y="1096"/>
                  </a:cubicBezTo>
                  <a:lnTo>
                    <a:pt x="7907" y="1382"/>
                  </a:lnTo>
                  <a:cubicBezTo>
                    <a:pt x="7454" y="1096"/>
                    <a:pt x="6954" y="882"/>
                    <a:pt x="6430" y="763"/>
                  </a:cubicBezTo>
                  <a:lnTo>
                    <a:pt x="6335" y="239"/>
                  </a:lnTo>
                  <a:cubicBezTo>
                    <a:pt x="6287" y="96"/>
                    <a:pt x="6168" y="1"/>
                    <a:pt x="6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a:off x="6205330" y="1588558"/>
              <a:ext cx="41010" cy="50913"/>
            </a:xfrm>
            <a:custGeom>
              <a:rect b="b" l="l" r="r" t="t"/>
              <a:pathLst>
                <a:path extrusionOk="0" h="1568" w="1263">
                  <a:moveTo>
                    <a:pt x="305" y="1"/>
                  </a:moveTo>
                  <a:cubicBezTo>
                    <a:pt x="255" y="1"/>
                    <a:pt x="207" y="14"/>
                    <a:pt x="167" y="44"/>
                  </a:cubicBezTo>
                  <a:cubicBezTo>
                    <a:pt x="48" y="91"/>
                    <a:pt x="0" y="187"/>
                    <a:pt x="0" y="306"/>
                  </a:cubicBezTo>
                  <a:lnTo>
                    <a:pt x="0" y="1568"/>
                  </a:lnTo>
                  <a:lnTo>
                    <a:pt x="1262" y="1568"/>
                  </a:lnTo>
                  <a:cubicBezTo>
                    <a:pt x="1262" y="949"/>
                    <a:pt x="953" y="401"/>
                    <a:pt x="500" y="68"/>
                  </a:cubicBezTo>
                  <a:cubicBezTo>
                    <a:pt x="445" y="26"/>
                    <a:pt x="374" y="1"/>
                    <a:pt x="3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6122593" y="1588558"/>
              <a:ext cx="41010" cy="50913"/>
            </a:xfrm>
            <a:custGeom>
              <a:rect b="b" l="l" r="r" t="t"/>
              <a:pathLst>
                <a:path extrusionOk="0" h="1568" w="1263">
                  <a:moveTo>
                    <a:pt x="958" y="1"/>
                  </a:moveTo>
                  <a:cubicBezTo>
                    <a:pt x="889" y="1"/>
                    <a:pt x="818" y="26"/>
                    <a:pt x="762" y="68"/>
                  </a:cubicBezTo>
                  <a:cubicBezTo>
                    <a:pt x="310" y="401"/>
                    <a:pt x="0" y="949"/>
                    <a:pt x="0" y="1568"/>
                  </a:cubicBezTo>
                  <a:lnTo>
                    <a:pt x="1262" y="1568"/>
                  </a:lnTo>
                  <a:lnTo>
                    <a:pt x="1262" y="306"/>
                  </a:lnTo>
                  <a:cubicBezTo>
                    <a:pt x="1262" y="187"/>
                    <a:pt x="1215" y="91"/>
                    <a:pt x="1096" y="44"/>
                  </a:cubicBezTo>
                  <a:cubicBezTo>
                    <a:pt x="1056" y="14"/>
                    <a:pt x="1007"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6126458" y="1660319"/>
              <a:ext cx="116015" cy="92052"/>
            </a:xfrm>
            <a:custGeom>
              <a:rect b="b" l="l" r="r" t="t"/>
              <a:pathLst>
                <a:path extrusionOk="0" h="2835" w="3573">
                  <a:moveTo>
                    <a:pt x="0" y="1"/>
                  </a:moveTo>
                  <a:cubicBezTo>
                    <a:pt x="191" y="549"/>
                    <a:pt x="619" y="953"/>
                    <a:pt x="1143" y="1144"/>
                  </a:cubicBezTo>
                  <a:lnTo>
                    <a:pt x="1143" y="2763"/>
                  </a:lnTo>
                  <a:cubicBezTo>
                    <a:pt x="1358" y="2811"/>
                    <a:pt x="1572" y="2835"/>
                    <a:pt x="1786" y="2835"/>
                  </a:cubicBezTo>
                  <a:cubicBezTo>
                    <a:pt x="2001" y="2835"/>
                    <a:pt x="2215" y="2811"/>
                    <a:pt x="2429" y="2763"/>
                  </a:cubicBezTo>
                  <a:lnTo>
                    <a:pt x="2429" y="1144"/>
                  </a:lnTo>
                  <a:cubicBezTo>
                    <a:pt x="2953" y="953"/>
                    <a:pt x="3382" y="549"/>
                    <a:pt x="3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47"/>
          <p:cNvGrpSpPr/>
          <p:nvPr/>
        </p:nvGrpSpPr>
        <p:grpSpPr>
          <a:xfrm>
            <a:off x="7004414" y="3103496"/>
            <a:ext cx="349545" cy="327886"/>
            <a:chOff x="5371733" y="2076371"/>
            <a:chExt cx="349545" cy="327886"/>
          </a:xfrm>
        </p:grpSpPr>
        <p:sp>
          <p:nvSpPr>
            <p:cNvPr id="502" name="Google Shape;502;p47"/>
            <p:cNvSpPr/>
            <p:nvPr/>
          </p:nvSpPr>
          <p:spPr>
            <a:xfrm>
              <a:off x="5546492" y="2191578"/>
              <a:ext cx="174786" cy="212678"/>
            </a:xfrm>
            <a:custGeom>
              <a:rect b="b" l="l" r="r" t="t"/>
              <a:pathLst>
                <a:path extrusionOk="0" h="6550" w="5383">
                  <a:moveTo>
                    <a:pt x="3477" y="0"/>
                  </a:moveTo>
                  <a:cubicBezTo>
                    <a:pt x="3477" y="215"/>
                    <a:pt x="3453" y="453"/>
                    <a:pt x="3382" y="667"/>
                  </a:cubicBezTo>
                  <a:cubicBezTo>
                    <a:pt x="3168" y="1691"/>
                    <a:pt x="2501" y="2549"/>
                    <a:pt x="1572" y="3001"/>
                  </a:cubicBezTo>
                  <a:cubicBezTo>
                    <a:pt x="1572" y="3025"/>
                    <a:pt x="1572" y="3049"/>
                    <a:pt x="1572" y="3072"/>
                  </a:cubicBezTo>
                  <a:cubicBezTo>
                    <a:pt x="1572" y="4311"/>
                    <a:pt x="929" y="5406"/>
                    <a:pt x="0" y="5978"/>
                  </a:cubicBezTo>
                  <a:cubicBezTo>
                    <a:pt x="548" y="6335"/>
                    <a:pt x="1191" y="6549"/>
                    <a:pt x="1906" y="6549"/>
                  </a:cubicBezTo>
                  <a:cubicBezTo>
                    <a:pt x="3811" y="6549"/>
                    <a:pt x="5382" y="5001"/>
                    <a:pt x="5382" y="3072"/>
                  </a:cubicBezTo>
                  <a:cubicBezTo>
                    <a:pt x="5382" y="1739"/>
                    <a:pt x="4597" y="548"/>
                    <a:pt x="3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a:off x="5515547" y="2297499"/>
              <a:ext cx="61888" cy="62667"/>
            </a:xfrm>
            <a:custGeom>
              <a:rect b="b" l="l" r="r" t="t"/>
              <a:pathLst>
                <a:path extrusionOk="0" h="1930" w="1906">
                  <a:moveTo>
                    <a:pt x="1" y="1"/>
                  </a:moveTo>
                  <a:lnTo>
                    <a:pt x="1" y="1"/>
                  </a:lnTo>
                  <a:cubicBezTo>
                    <a:pt x="72" y="763"/>
                    <a:pt x="406" y="1454"/>
                    <a:pt x="953" y="1930"/>
                  </a:cubicBezTo>
                  <a:cubicBezTo>
                    <a:pt x="1501" y="1454"/>
                    <a:pt x="1834" y="763"/>
                    <a:pt x="1906" y="1"/>
                  </a:cubicBezTo>
                  <a:lnTo>
                    <a:pt x="1906" y="1"/>
                  </a:lnTo>
                  <a:cubicBezTo>
                    <a:pt x="1596" y="96"/>
                    <a:pt x="1287" y="144"/>
                    <a:pt x="953" y="144"/>
                  </a:cubicBezTo>
                  <a:cubicBezTo>
                    <a:pt x="620" y="144"/>
                    <a:pt x="310" y="96"/>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p:nvPr/>
          </p:nvSpPr>
          <p:spPr>
            <a:xfrm>
              <a:off x="5371733" y="2191578"/>
              <a:ext cx="174786" cy="212678"/>
            </a:xfrm>
            <a:custGeom>
              <a:rect b="b" l="l" r="r" t="t"/>
              <a:pathLst>
                <a:path extrusionOk="0" h="6550" w="5383">
                  <a:moveTo>
                    <a:pt x="1905" y="0"/>
                  </a:moveTo>
                  <a:cubicBezTo>
                    <a:pt x="786" y="548"/>
                    <a:pt x="0" y="1739"/>
                    <a:pt x="0" y="3072"/>
                  </a:cubicBezTo>
                  <a:cubicBezTo>
                    <a:pt x="0" y="5001"/>
                    <a:pt x="1572" y="6549"/>
                    <a:pt x="3477" y="6549"/>
                  </a:cubicBezTo>
                  <a:cubicBezTo>
                    <a:pt x="4192" y="6549"/>
                    <a:pt x="4835" y="6335"/>
                    <a:pt x="5382" y="5978"/>
                  </a:cubicBezTo>
                  <a:cubicBezTo>
                    <a:pt x="4477" y="5406"/>
                    <a:pt x="3811" y="4311"/>
                    <a:pt x="3811" y="3072"/>
                  </a:cubicBezTo>
                  <a:cubicBezTo>
                    <a:pt x="3811" y="3049"/>
                    <a:pt x="3811" y="3025"/>
                    <a:pt x="3811" y="3001"/>
                  </a:cubicBezTo>
                  <a:cubicBezTo>
                    <a:pt x="2882" y="2549"/>
                    <a:pt x="2215" y="1691"/>
                    <a:pt x="2001" y="667"/>
                  </a:cubicBezTo>
                  <a:cubicBezTo>
                    <a:pt x="1929" y="453"/>
                    <a:pt x="1905" y="215"/>
                    <a:pt x="19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a:off x="5455248" y="2199274"/>
              <a:ext cx="74259" cy="68122"/>
            </a:xfrm>
            <a:custGeom>
              <a:rect b="b" l="l" r="r" t="t"/>
              <a:pathLst>
                <a:path extrusionOk="0" h="2098" w="2287">
                  <a:moveTo>
                    <a:pt x="884" y="0"/>
                  </a:moveTo>
                  <a:cubicBezTo>
                    <a:pt x="575" y="0"/>
                    <a:pt x="274" y="50"/>
                    <a:pt x="0" y="144"/>
                  </a:cubicBezTo>
                  <a:cubicBezTo>
                    <a:pt x="143" y="978"/>
                    <a:pt x="619" y="1669"/>
                    <a:pt x="1310" y="2097"/>
                  </a:cubicBezTo>
                  <a:cubicBezTo>
                    <a:pt x="1453" y="1430"/>
                    <a:pt x="1810" y="811"/>
                    <a:pt x="2286" y="359"/>
                  </a:cubicBezTo>
                  <a:cubicBezTo>
                    <a:pt x="1841" y="115"/>
                    <a:pt x="1353" y="0"/>
                    <a:pt x="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7"/>
            <p:cNvSpPr/>
            <p:nvPr/>
          </p:nvSpPr>
          <p:spPr>
            <a:xfrm>
              <a:off x="5563507" y="2199274"/>
              <a:ext cx="74259" cy="68122"/>
            </a:xfrm>
            <a:custGeom>
              <a:rect b="b" l="l" r="r" t="t"/>
              <a:pathLst>
                <a:path extrusionOk="0" h="2098" w="2287">
                  <a:moveTo>
                    <a:pt x="1403" y="0"/>
                  </a:moveTo>
                  <a:cubicBezTo>
                    <a:pt x="934" y="0"/>
                    <a:pt x="445" y="115"/>
                    <a:pt x="0" y="359"/>
                  </a:cubicBezTo>
                  <a:cubicBezTo>
                    <a:pt x="477" y="811"/>
                    <a:pt x="834" y="1430"/>
                    <a:pt x="977" y="2097"/>
                  </a:cubicBezTo>
                  <a:cubicBezTo>
                    <a:pt x="1667" y="1669"/>
                    <a:pt x="2144" y="978"/>
                    <a:pt x="2286" y="144"/>
                  </a:cubicBezTo>
                  <a:cubicBezTo>
                    <a:pt x="2012" y="50"/>
                    <a:pt x="1712" y="0"/>
                    <a:pt x="14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p:nvPr/>
          </p:nvSpPr>
          <p:spPr>
            <a:xfrm>
              <a:off x="5517106" y="2223270"/>
              <a:ext cx="58803" cy="58024"/>
            </a:xfrm>
            <a:custGeom>
              <a:rect b="b" l="l" r="r" t="t"/>
              <a:pathLst>
                <a:path extrusionOk="0" h="1787" w="1811">
                  <a:moveTo>
                    <a:pt x="905" y="1"/>
                  </a:moveTo>
                  <a:cubicBezTo>
                    <a:pt x="429" y="406"/>
                    <a:pt x="96" y="977"/>
                    <a:pt x="0" y="1644"/>
                  </a:cubicBezTo>
                  <a:cubicBezTo>
                    <a:pt x="286" y="1739"/>
                    <a:pt x="572" y="1787"/>
                    <a:pt x="905" y="1787"/>
                  </a:cubicBezTo>
                  <a:cubicBezTo>
                    <a:pt x="1239" y="1787"/>
                    <a:pt x="1525" y="1739"/>
                    <a:pt x="1810" y="1644"/>
                  </a:cubicBezTo>
                  <a:cubicBezTo>
                    <a:pt x="1715" y="977"/>
                    <a:pt x="1382" y="406"/>
                    <a:pt x="9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7"/>
            <p:cNvSpPr/>
            <p:nvPr/>
          </p:nvSpPr>
          <p:spPr>
            <a:xfrm>
              <a:off x="5433590" y="2076371"/>
              <a:ext cx="225829" cy="120659"/>
            </a:xfrm>
            <a:custGeom>
              <a:rect b="b" l="l" r="r" t="t"/>
              <a:pathLst>
                <a:path extrusionOk="0" h="3716" w="6955">
                  <a:moveTo>
                    <a:pt x="3477" y="0"/>
                  </a:moveTo>
                  <a:cubicBezTo>
                    <a:pt x="1572" y="0"/>
                    <a:pt x="0" y="1548"/>
                    <a:pt x="0" y="3477"/>
                  </a:cubicBezTo>
                  <a:cubicBezTo>
                    <a:pt x="0" y="3501"/>
                    <a:pt x="0" y="3525"/>
                    <a:pt x="0" y="3548"/>
                  </a:cubicBezTo>
                  <a:cubicBezTo>
                    <a:pt x="480" y="3287"/>
                    <a:pt x="1024" y="3155"/>
                    <a:pt x="1576" y="3155"/>
                  </a:cubicBezTo>
                  <a:cubicBezTo>
                    <a:pt x="2231" y="3155"/>
                    <a:pt x="2896" y="3340"/>
                    <a:pt x="3477" y="3715"/>
                  </a:cubicBezTo>
                  <a:cubicBezTo>
                    <a:pt x="4059" y="3340"/>
                    <a:pt x="4724" y="3155"/>
                    <a:pt x="5379" y="3155"/>
                  </a:cubicBezTo>
                  <a:cubicBezTo>
                    <a:pt x="5931" y="3155"/>
                    <a:pt x="6475" y="3287"/>
                    <a:pt x="6954" y="3548"/>
                  </a:cubicBezTo>
                  <a:cubicBezTo>
                    <a:pt x="6954" y="3525"/>
                    <a:pt x="6954" y="3501"/>
                    <a:pt x="6954" y="3477"/>
                  </a:cubicBezTo>
                  <a:cubicBezTo>
                    <a:pt x="6954" y="1548"/>
                    <a:pt x="5383" y="0"/>
                    <a:pt x="3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47"/>
          <p:cNvGrpSpPr/>
          <p:nvPr/>
        </p:nvGrpSpPr>
        <p:grpSpPr>
          <a:xfrm>
            <a:off x="4398790" y="1474134"/>
            <a:ext cx="352665" cy="349743"/>
            <a:chOff x="4719065" y="1485559"/>
            <a:chExt cx="352665" cy="349743"/>
          </a:xfrm>
        </p:grpSpPr>
        <p:sp>
          <p:nvSpPr>
            <p:cNvPr id="510" name="Google Shape;510;p47"/>
            <p:cNvSpPr/>
            <p:nvPr/>
          </p:nvSpPr>
          <p:spPr>
            <a:xfrm>
              <a:off x="4937140" y="1703635"/>
              <a:ext cx="60362" cy="59582"/>
            </a:xfrm>
            <a:custGeom>
              <a:rect b="b" l="l" r="r" t="t"/>
              <a:pathLst>
                <a:path extrusionOk="0" h="1835" w="1859">
                  <a:moveTo>
                    <a:pt x="1334" y="1"/>
                  </a:moveTo>
                  <a:cubicBezTo>
                    <a:pt x="977" y="524"/>
                    <a:pt x="524" y="977"/>
                    <a:pt x="1" y="1334"/>
                  </a:cubicBezTo>
                  <a:lnTo>
                    <a:pt x="501" y="1834"/>
                  </a:lnTo>
                  <a:lnTo>
                    <a:pt x="1858" y="501"/>
                  </a:lnTo>
                  <a:lnTo>
                    <a:pt x="1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4968085" y="1734580"/>
              <a:ext cx="103644" cy="100722"/>
            </a:xfrm>
            <a:custGeom>
              <a:rect b="b" l="l" r="r" t="t"/>
              <a:pathLst>
                <a:path extrusionOk="0" h="3102" w="3192">
                  <a:moveTo>
                    <a:pt x="1334" y="0"/>
                  </a:moveTo>
                  <a:lnTo>
                    <a:pt x="0" y="1334"/>
                  </a:lnTo>
                  <a:lnTo>
                    <a:pt x="1500" y="2834"/>
                  </a:lnTo>
                  <a:cubicBezTo>
                    <a:pt x="1679" y="3013"/>
                    <a:pt x="1917" y="3102"/>
                    <a:pt x="2158" y="3102"/>
                  </a:cubicBezTo>
                  <a:cubicBezTo>
                    <a:pt x="2399" y="3102"/>
                    <a:pt x="2644" y="3013"/>
                    <a:pt x="2834" y="2834"/>
                  </a:cubicBezTo>
                  <a:cubicBezTo>
                    <a:pt x="3191" y="2453"/>
                    <a:pt x="3191" y="1858"/>
                    <a:pt x="2834" y="1477"/>
                  </a:cubicBezTo>
                  <a:lnTo>
                    <a:pt x="1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a:off x="4842033" y="1608527"/>
              <a:ext cx="20911" cy="20131"/>
            </a:xfrm>
            <a:custGeom>
              <a:rect b="b" l="l" r="r" t="t"/>
              <a:pathLst>
                <a:path extrusionOk="0" h="620" w="644">
                  <a:moveTo>
                    <a:pt x="310" y="0"/>
                  </a:moveTo>
                  <a:cubicBezTo>
                    <a:pt x="143" y="0"/>
                    <a:pt x="0" y="143"/>
                    <a:pt x="0" y="310"/>
                  </a:cubicBezTo>
                  <a:cubicBezTo>
                    <a:pt x="0" y="477"/>
                    <a:pt x="143" y="620"/>
                    <a:pt x="310" y="620"/>
                  </a:cubicBezTo>
                  <a:cubicBezTo>
                    <a:pt x="500" y="620"/>
                    <a:pt x="643" y="477"/>
                    <a:pt x="643" y="310"/>
                  </a:cubicBezTo>
                  <a:cubicBezTo>
                    <a:pt x="643" y="143"/>
                    <a:pt x="500" y="0"/>
                    <a:pt x="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7"/>
            <p:cNvSpPr/>
            <p:nvPr/>
          </p:nvSpPr>
          <p:spPr>
            <a:xfrm>
              <a:off x="4784819" y="1546670"/>
              <a:ext cx="134556" cy="143842"/>
            </a:xfrm>
            <a:custGeom>
              <a:rect b="b" l="l" r="r" t="t"/>
              <a:pathLst>
                <a:path extrusionOk="0" h="4430" w="4144">
                  <a:moveTo>
                    <a:pt x="2072" y="1262"/>
                  </a:moveTo>
                  <a:cubicBezTo>
                    <a:pt x="2596" y="1262"/>
                    <a:pt x="3025" y="1691"/>
                    <a:pt x="3025" y="2215"/>
                  </a:cubicBezTo>
                  <a:cubicBezTo>
                    <a:pt x="3025" y="2739"/>
                    <a:pt x="2596" y="3168"/>
                    <a:pt x="2072" y="3168"/>
                  </a:cubicBezTo>
                  <a:cubicBezTo>
                    <a:pt x="1548" y="3168"/>
                    <a:pt x="1143" y="2739"/>
                    <a:pt x="1143" y="2215"/>
                  </a:cubicBezTo>
                  <a:cubicBezTo>
                    <a:pt x="1143" y="1691"/>
                    <a:pt x="1548" y="1262"/>
                    <a:pt x="2072" y="1262"/>
                  </a:cubicBezTo>
                  <a:close/>
                  <a:moveTo>
                    <a:pt x="1762" y="0"/>
                  </a:moveTo>
                  <a:lnTo>
                    <a:pt x="1762" y="429"/>
                  </a:lnTo>
                  <a:cubicBezTo>
                    <a:pt x="1762" y="572"/>
                    <a:pt x="1691" y="691"/>
                    <a:pt x="1548" y="738"/>
                  </a:cubicBezTo>
                  <a:cubicBezTo>
                    <a:pt x="1381" y="810"/>
                    <a:pt x="1215" y="905"/>
                    <a:pt x="1072" y="1024"/>
                  </a:cubicBezTo>
                  <a:cubicBezTo>
                    <a:pt x="1008" y="1075"/>
                    <a:pt x="937" y="1099"/>
                    <a:pt x="867" y="1099"/>
                  </a:cubicBezTo>
                  <a:cubicBezTo>
                    <a:pt x="806" y="1099"/>
                    <a:pt x="746" y="1081"/>
                    <a:pt x="691" y="1048"/>
                  </a:cubicBezTo>
                  <a:lnTo>
                    <a:pt x="333" y="834"/>
                  </a:lnTo>
                  <a:lnTo>
                    <a:pt x="0" y="1381"/>
                  </a:lnTo>
                  <a:lnTo>
                    <a:pt x="381" y="1596"/>
                  </a:lnTo>
                  <a:cubicBezTo>
                    <a:pt x="500" y="1667"/>
                    <a:pt x="548" y="1786"/>
                    <a:pt x="524" y="1929"/>
                  </a:cubicBezTo>
                  <a:cubicBezTo>
                    <a:pt x="524" y="2024"/>
                    <a:pt x="500" y="2120"/>
                    <a:pt x="500" y="2215"/>
                  </a:cubicBezTo>
                  <a:cubicBezTo>
                    <a:pt x="500" y="2310"/>
                    <a:pt x="524" y="2405"/>
                    <a:pt x="524" y="2501"/>
                  </a:cubicBezTo>
                  <a:cubicBezTo>
                    <a:pt x="548" y="2644"/>
                    <a:pt x="500" y="2763"/>
                    <a:pt x="381" y="2834"/>
                  </a:cubicBezTo>
                  <a:lnTo>
                    <a:pt x="0" y="3048"/>
                  </a:lnTo>
                  <a:lnTo>
                    <a:pt x="333" y="3596"/>
                  </a:lnTo>
                  <a:lnTo>
                    <a:pt x="691" y="3382"/>
                  </a:lnTo>
                  <a:cubicBezTo>
                    <a:pt x="741" y="3352"/>
                    <a:pt x="795" y="3339"/>
                    <a:pt x="849" y="3339"/>
                  </a:cubicBezTo>
                  <a:cubicBezTo>
                    <a:pt x="925" y="3339"/>
                    <a:pt x="1003" y="3364"/>
                    <a:pt x="1072" y="3406"/>
                  </a:cubicBezTo>
                  <a:cubicBezTo>
                    <a:pt x="1215" y="3549"/>
                    <a:pt x="1381" y="3644"/>
                    <a:pt x="1548" y="3691"/>
                  </a:cubicBezTo>
                  <a:cubicBezTo>
                    <a:pt x="1691" y="3739"/>
                    <a:pt x="1762" y="3858"/>
                    <a:pt x="1762" y="4001"/>
                  </a:cubicBezTo>
                  <a:lnTo>
                    <a:pt x="1762" y="4430"/>
                  </a:lnTo>
                  <a:lnTo>
                    <a:pt x="2405" y="4430"/>
                  </a:lnTo>
                  <a:lnTo>
                    <a:pt x="2405" y="4001"/>
                  </a:lnTo>
                  <a:cubicBezTo>
                    <a:pt x="2405" y="3858"/>
                    <a:pt x="2477" y="3739"/>
                    <a:pt x="2596" y="3691"/>
                  </a:cubicBezTo>
                  <a:cubicBezTo>
                    <a:pt x="2786" y="3644"/>
                    <a:pt x="2953" y="3549"/>
                    <a:pt x="3096" y="3406"/>
                  </a:cubicBezTo>
                  <a:cubicBezTo>
                    <a:pt x="3151" y="3364"/>
                    <a:pt x="3223" y="3339"/>
                    <a:pt x="3296" y="3339"/>
                  </a:cubicBezTo>
                  <a:cubicBezTo>
                    <a:pt x="3349" y="3339"/>
                    <a:pt x="3403" y="3352"/>
                    <a:pt x="3453" y="3382"/>
                  </a:cubicBezTo>
                  <a:lnTo>
                    <a:pt x="3834" y="3596"/>
                  </a:lnTo>
                  <a:lnTo>
                    <a:pt x="4144" y="3048"/>
                  </a:lnTo>
                  <a:lnTo>
                    <a:pt x="3787" y="2834"/>
                  </a:lnTo>
                  <a:cubicBezTo>
                    <a:pt x="3668" y="2763"/>
                    <a:pt x="3596" y="2644"/>
                    <a:pt x="3620" y="2501"/>
                  </a:cubicBezTo>
                  <a:cubicBezTo>
                    <a:pt x="3644" y="2405"/>
                    <a:pt x="3668" y="2310"/>
                    <a:pt x="3668" y="2215"/>
                  </a:cubicBezTo>
                  <a:cubicBezTo>
                    <a:pt x="3668" y="2120"/>
                    <a:pt x="3644" y="2024"/>
                    <a:pt x="3620" y="1929"/>
                  </a:cubicBezTo>
                  <a:cubicBezTo>
                    <a:pt x="3596" y="1786"/>
                    <a:pt x="3668" y="1667"/>
                    <a:pt x="3787" y="1596"/>
                  </a:cubicBezTo>
                  <a:lnTo>
                    <a:pt x="4144" y="1381"/>
                  </a:lnTo>
                  <a:lnTo>
                    <a:pt x="3834" y="834"/>
                  </a:lnTo>
                  <a:lnTo>
                    <a:pt x="3453" y="1048"/>
                  </a:lnTo>
                  <a:cubicBezTo>
                    <a:pt x="3398" y="1081"/>
                    <a:pt x="3338" y="1099"/>
                    <a:pt x="3279" y="1099"/>
                  </a:cubicBezTo>
                  <a:cubicBezTo>
                    <a:pt x="3212" y="1099"/>
                    <a:pt x="3147" y="1075"/>
                    <a:pt x="3096" y="1024"/>
                  </a:cubicBezTo>
                  <a:cubicBezTo>
                    <a:pt x="2953" y="905"/>
                    <a:pt x="2786" y="810"/>
                    <a:pt x="2596" y="738"/>
                  </a:cubicBezTo>
                  <a:cubicBezTo>
                    <a:pt x="2477" y="691"/>
                    <a:pt x="2405" y="572"/>
                    <a:pt x="2405" y="429"/>
                  </a:cubicBezTo>
                  <a:lnTo>
                    <a:pt x="24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7"/>
            <p:cNvSpPr/>
            <p:nvPr/>
          </p:nvSpPr>
          <p:spPr>
            <a:xfrm>
              <a:off x="4719065" y="1485559"/>
              <a:ext cx="266806" cy="266027"/>
            </a:xfrm>
            <a:custGeom>
              <a:rect b="b" l="l" r="r" t="t"/>
              <a:pathLst>
                <a:path extrusionOk="0" h="8193" w="8217">
                  <a:moveTo>
                    <a:pt x="4740" y="1263"/>
                  </a:moveTo>
                  <a:cubicBezTo>
                    <a:pt x="4907" y="1263"/>
                    <a:pt x="5050" y="1406"/>
                    <a:pt x="5050" y="1573"/>
                  </a:cubicBezTo>
                  <a:lnTo>
                    <a:pt x="5050" y="2120"/>
                  </a:lnTo>
                  <a:cubicBezTo>
                    <a:pt x="5145" y="2168"/>
                    <a:pt x="5264" y="2216"/>
                    <a:pt x="5359" y="2287"/>
                  </a:cubicBezTo>
                  <a:lnTo>
                    <a:pt x="5812" y="2025"/>
                  </a:lnTo>
                  <a:cubicBezTo>
                    <a:pt x="5871" y="1991"/>
                    <a:pt x="5933" y="1976"/>
                    <a:pt x="5991" y="1976"/>
                  </a:cubicBezTo>
                  <a:cubicBezTo>
                    <a:pt x="6098" y="1976"/>
                    <a:pt x="6194" y="2028"/>
                    <a:pt x="6240" y="2120"/>
                  </a:cubicBezTo>
                  <a:lnTo>
                    <a:pt x="6883" y="3216"/>
                  </a:lnTo>
                  <a:cubicBezTo>
                    <a:pt x="6978" y="3382"/>
                    <a:pt x="6907" y="3573"/>
                    <a:pt x="6764" y="3644"/>
                  </a:cubicBezTo>
                  <a:lnTo>
                    <a:pt x="6312" y="3930"/>
                  </a:lnTo>
                  <a:cubicBezTo>
                    <a:pt x="6312" y="3978"/>
                    <a:pt x="6312" y="4049"/>
                    <a:pt x="6312" y="4097"/>
                  </a:cubicBezTo>
                  <a:cubicBezTo>
                    <a:pt x="6312" y="4168"/>
                    <a:pt x="6312" y="4216"/>
                    <a:pt x="6312" y="4287"/>
                  </a:cubicBezTo>
                  <a:lnTo>
                    <a:pt x="6764" y="4549"/>
                  </a:lnTo>
                  <a:cubicBezTo>
                    <a:pt x="6907" y="4621"/>
                    <a:pt x="6978" y="4811"/>
                    <a:pt x="6883" y="4978"/>
                  </a:cubicBezTo>
                  <a:lnTo>
                    <a:pt x="6240" y="6074"/>
                  </a:lnTo>
                  <a:cubicBezTo>
                    <a:pt x="6191" y="6172"/>
                    <a:pt x="6085" y="6225"/>
                    <a:pt x="5969" y="6225"/>
                  </a:cubicBezTo>
                  <a:cubicBezTo>
                    <a:pt x="5917" y="6225"/>
                    <a:pt x="5863" y="6215"/>
                    <a:pt x="5812" y="6193"/>
                  </a:cubicBezTo>
                  <a:lnTo>
                    <a:pt x="5359" y="5907"/>
                  </a:lnTo>
                  <a:cubicBezTo>
                    <a:pt x="5264" y="5978"/>
                    <a:pt x="5145" y="6026"/>
                    <a:pt x="5050" y="6097"/>
                  </a:cubicBezTo>
                  <a:lnTo>
                    <a:pt x="5050" y="6621"/>
                  </a:lnTo>
                  <a:cubicBezTo>
                    <a:pt x="5050" y="6788"/>
                    <a:pt x="4907" y="6931"/>
                    <a:pt x="4740" y="6931"/>
                  </a:cubicBezTo>
                  <a:lnTo>
                    <a:pt x="3478" y="6931"/>
                  </a:lnTo>
                  <a:cubicBezTo>
                    <a:pt x="3287" y="6931"/>
                    <a:pt x="3168" y="6788"/>
                    <a:pt x="3168" y="6621"/>
                  </a:cubicBezTo>
                  <a:lnTo>
                    <a:pt x="3168" y="6097"/>
                  </a:lnTo>
                  <a:cubicBezTo>
                    <a:pt x="3049" y="6026"/>
                    <a:pt x="2954" y="5978"/>
                    <a:pt x="2859" y="5907"/>
                  </a:cubicBezTo>
                  <a:lnTo>
                    <a:pt x="2382" y="6193"/>
                  </a:lnTo>
                  <a:cubicBezTo>
                    <a:pt x="2338" y="6215"/>
                    <a:pt x="2289" y="6225"/>
                    <a:pt x="2240" y="6225"/>
                  </a:cubicBezTo>
                  <a:cubicBezTo>
                    <a:pt x="2131" y="6225"/>
                    <a:pt x="2019" y="6172"/>
                    <a:pt x="1954" y="6074"/>
                  </a:cubicBezTo>
                  <a:lnTo>
                    <a:pt x="1334" y="4978"/>
                  </a:lnTo>
                  <a:cubicBezTo>
                    <a:pt x="1239" y="4811"/>
                    <a:pt x="1287" y="4621"/>
                    <a:pt x="1454" y="4549"/>
                  </a:cubicBezTo>
                  <a:lnTo>
                    <a:pt x="1906" y="4287"/>
                  </a:lnTo>
                  <a:cubicBezTo>
                    <a:pt x="1906" y="4216"/>
                    <a:pt x="1882" y="4168"/>
                    <a:pt x="1882" y="4097"/>
                  </a:cubicBezTo>
                  <a:cubicBezTo>
                    <a:pt x="1882" y="4049"/>
                    <a:pt x="1906" y="3978"/>
                    <a:pt x="1906" y="3930"/>
                  </a:cubicBezTo>
                  <a:lnTo>
                    <a:pt x="1454" y="3644"/>
                  </a:lnTo>
                  <a:cubicBezTo>
                    <a:pt x="1287" y="3573"/>
                    <a:pt x="1239" y="3382"/>
                    <a:pt x="1334" y="3216"/>
                  </a:cubicBezTo>
                  <a:lnTo>
                    <a:pt x="1954" y="2120"/>
                  </a:lnTo>
                  <a:cubicBezTo>
                    <a:pt x="2015" y="2028"/>
                    <a:pt x="2116" y="1976"/>
                    <a:pt x="2219" y="1976"/>
                  </a:cubicBezTo>
                  <a:cubicBezTo>
                    <a:pt x="2275" y="1976"/>
                    <a:pt x="2332" y="1991"/>
                    <a:pt x="2382" y="2025"/>
                  </a:cubicBezTo>
                  <a:lnTo>
                    <a:pt x="2859" y="2287"/>
                  </a:lnTo>
                  <a:cubicBezTo>
                    <a:pt x="2954" y="2216"/>
                    <a:pt x="3049" y="2168"/>
                    <a:pt x="3168" y="2120"/>
                  </a:cubicBezTo>
                  <a:lnTo>
                    <a:pt x="3168" y="1573"/>
                  </a:lnTo>
                  <a:cubicBezTo>
                    <a:pt x="3168" y="1406"/>
                    <a:pt x="3287" y="1263"/>
                    <a:pt x="3478" y="1263"/>
                  </a:cubicBezTo>
                  <a:close/>
                  <a:moveTo>
                    <a:pt x="4097" y="1"/>
                  </a:moveTo>
                  <a:cubicBezTo>
                    <a:pt x="1835" y="1"/>
                    <a:pt x="1" y="1835"/>
                    <a:pt x="1" y="4097"/>
                  </a:cubicBezTo>
                  <a:cubicBezTo>
                    <a:pt x="1" y="6359"/>
                    <a:pt x="1835" y="8193"/>
                    <a:pt x="4097" y="8193"/>
                  </a:cubicBezTo>
                  <a:cubicBezTo>
                    <a:pt x="6359" y="8193"/>
                    <a:pt x="8217" y="6359"/>
                    <a:pt x="8217" y="4097"/>
                  </a:cubicBezTo>
                  <a:cubicBezTo>
                    <a:pt x="8217" y="1835"/>
                    <a:pt x="6359" y="1"/>
                    <a:pt x="4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47"/>
          <p:cNvGrpSpPr/>
          <p:nvPr/>
        </p:nvGrpSpPr>
        <p:grpSpPr>
          <a:xfrm>
            <a:off x="4441725" y="3095241"/>
            <a:ext cx="266806" cy="349541"/>
            <a:chOff x="4108187" y="1485559"/>
            <a:chExt cx="266806" cy="349541"/>
          </a:xfrm>
        </p:grpSpPr>
        <p:sp>
          <p:nvSpPr>
            <p:cNvPr id="516" name="Google Shape;516;p47"/>
            <p:cNvSpPr/>
            <p:nvPr/>
          </p:nvSpPr>
          <p:spPr>
            <a:xfrm>
              <a:off x="4170044" y="1742308"/>
              <a:ext cx="143095" cy="41789"/>
            </a:xfrm>
            <a:custGeom>
              <a:rect b="b" l="l" r="r" t="t"/>
              <a:pathLst>
                <a:path extrusionOk="0" h="1287" w="4407">
                  <a:moveTo>
                    <a:pt x="1" y="0"/>
                  </a:moveTo>
                  <a:lnTo>
                    <a:pt x="1" y="1286"/>
                  </a:lnTo>
                  <a:lnTo>
                    <a:pt x="4406" y="1286"/>
                  </a:lnTo>
                  <a:lnTo>
                    <a:pt x="4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7"/>
            <p:cNvSpPr/>
            <p:nvPr/>
          </p:nvSpPr>
          <p:spPr>
            <a:xfrm>
              <a:off x="4108187" y="1526570"/>
              <a:ext cx="266806" cy="308530"/>
            </a:xfrm>
            <a:custGeom>
              <a:rect b="b" l="l" r="r" t="t"/>
              <a:pathLst>
                <a:path extrusionOk="0" h="9502" w="8217">
                  <a:moveTo>
                    <a:pt x="1572" y="2215"/>
                  </a:moveTo>
                  <a:cubicBezTo>
                    <a:pt x="1763" y="2215"/>
                    <a:pt x="1906" y="2358"/>
                    <a:pt x="1906" y="2548"/>
                  </a:cubicBezTo>
                  <a:cubicBezTo>
                    <a:pt x="1906" y="2715"/>
                    <a:pt x="1763" y="2858"/>
                    <a:pt x="1572" y="2858"/>
                  </a:cubicBezTo>
                  <a:cubicBezTo>
                    <a:pt x="1405" y="2858"/>
                    <a:pt x="1263" y="2715"/>
                    <a:pt x="1263" y="2548"/>
                  </a:cubicBezTo>
                  <a:cubicBezTo>
                    <a:pt x="1263" y="2358"/>
                    <a:pt x="1405" y="2215"/>
                    <a:pt x="1572" y="2215"/>
                  </a:cubicBezTo>
                  <a:close/>
                  <a:moveTo>
                    <a:pt x="6645" y="2215"/>
                  </a:moveTo>
                  <a:cubicBezTo>
                    <a:pt x="6811" y="2215"/>
                    <a:pt x="6954" y="2358"/>
                    <a:pt x="6954" y="2548"/>
                  </a:cubicBezTo>
                  <a:cubicBezTo>
                    <a:pt x="6954" y="2715"/>
                    <a:pt x="6811" y="2858"/>
                    <a:pt x="6645" y="2858"/>
                  </a:cubicBezTo>
                  <a:lnTo>
                    <a:pt x="2834" y="2858"/>
                  </a:lnTo>
                  <a:cubicBezTo>
                    <a:pt x="2668" y="2858"/>
                    <a:pt x="2525" y="2715"/>
                    <a:pt x="2525" y="2548"/>
                  </a:cubicBezTo>
                  <a:cubicBezTo>
                    <a:pt x="2525" y="2358"/>
                    <a:pt x="2668" y="2215"/>
                    <a:pt x="2834" y="2215"/>
                  </a:cubicBezTo>
                  <a:close/>
                  <a:moveTo>
                    <a:pt x="1572" y="3477"/>
                  </a:moveTo>
                  <a:cubicBezTo>
                    <a:pt x="1763" y="3477"/>
                    <a:pt x="1906" y="3620"/>
                    <a:pt x="1906" y="3810"/>
                  </a:cubicBezTo>
                  <a:cubicBezTo>
                    <a:pt x="1906" y="3977"/>
                    <a:pt x="1763" y="4120"/>
                    <a:pt x="1572" y="4120"/>
                  </a:cubicBezTo>
                  <a:cubicBezTo>
                    <a:pt x="1405" y="4120"/>
                    <a:pt x="1263" y="3977"/>
                    <a:pt x="1263" y="3810"/>
                  </a:cubicBezTo>
                  <a:cubicBezTo>
                    <a:pt x="1263" y="3620"/>
                    <a:pt x="1405" y="3477"/>
                    <a:pt x="1572" y="3477"/>
                  </a:cubicBezTo>
                  <a:close/>
                  <a:moveTo>
                    <a:pt x="6645" y="3477"/>
                  </a:moveTo>
                  <a:cubicBezTo>
                    <a:pt x="6811" y="3477"/>
                    <a:pt x="6954" y="3620"/>
                    <a:pt x="6954" y="3810"/>
                  </a:cubicBezTo>
                  <a:cubicBezTo>
                    <a:pt x="6954" y="3977"/>
                    <a:pt x="6811" y="4120"/>
                    <a:pt x="6645" y="4120"/>
                  </a:cubicBezTo>
                  <a:lnTo>
                    <a:pt x="2834" y="4120"/>
                  </a:lnTo>
                  <a:cubicBezTo>
                    <a:pt x="2668" y="4120"/>
                    <a:pt x="2525" y="3977"/>
                    <a:pt x="2525" y="3810"/>
                  </a:cubicBezTo>
                  <a:cubicBezTo>
                    <a:pt x="2525" y="3620"/>
                    <a:pt x="2668" y="3477"/>
                    <a:pt x="2834" y="3477"/>
                  </a:cubicBezTo>
                  <a:close/>
                  <a:moveTo>
                    <a:pt x="1572" y="4763"/>
                  </a:moveTo>
                  <a:cubicBezTo>
                    <a:pt x="1763" y="4763"/>
                    <a:pt x="1906" y="4882"/>
                    <a:pt x="1906" y="5072"/>
                  </a:cubicBezTo>
                  <a:cubicBezTo>
                    <a:pt x="1906" y="5239"/>
                    <a:pt x="1763" y="5382"/>
                    <a:pt x="1572" y="5382"/>
                  </a:cubicBezTo>
                  <a:cubicBezTo>
                    <a:pt x="1405" y="5382"/>
                    <a:pt x="1263" y="5239"/>
                    <a:pt x="1263" y="5072"/>
                  </a:cubicBezTo>
                  <a:cubicBezTo>
                    <a:pt x="1263" y="4882"/>
                    <a:pt x="1405" y="4763"/>
                    <a:pt x="1572" y="4763"/>
                  </a:cubicBezTo>
                  <a:close/>
                  <a:moveTo>
                    <a:pt x="6645" y="4763"/>
                  </a:moveTo>
                  <a:cubicBezTo>
                    <a:pt x="6811" y="4763"/>
                    <a:pt x="6954" y="4882"/>
                    <a:pt x="6954" y="5072"/>
                  </a:cubicBezTo>
                  <a:cubicBezTo>
                    <a:pt x="6954" y="5239"/>
                    <a:pt x="6811" y="5382"/>
                    <a:pt x="6645" y="5382"/>
                  </a:cubicBezTo>
                  <a:lnTo>
                    <a:pt x="2834" y="5382"/>
                  </a:lnTo>
                  <a:cubicBezTo>
                    <a:pt x="2668" y="5382"/>
                    <a:pt x="2525" y="5239"/>
                    <a:pt x="2525" y="5072"/>
                  </a:cubicBezTo>
                  <a:cubicBezTo>
                    <a:pt x="2525" y="4882"/>
                    <a:pt x="2668" y="4763"/>
                    <a:pt x="2834" y="4763"/>
                  </a:cubicBezTo>
                  <a:close/>
                  <a:moveTo>
                    <a:pt x="6645" y="6025"/>
                  </a:moveTo>
                  <a:cubicBezTo>
                    <a:pt x="6811" y="6025"/>
                    <a:pt x="6954" y="6168"/>
                    <a:pt x="6954" y="6335"/>
                  </a:cubicBezTo>
                  <a:lnTo>
                    <a:pt x="6954" y="8240"/>
                  </a:lnTo>
                  <a:cubicBezTo>
                    <a:pt x="6954" y="8430"/>
                    <a:pt x="6811" y="8573"/>
                    <a:pt x="6645" y="8573"/>
                  </a:cubicBezTo>
                  <a:lnTo>
                    <a:pt x="1572" y="8573"/>
                  </a:lnTo>
                  <a:cubicBezTo>
                    <a:pt x="1405" y="8573"/>
                    <a:pt x="1263" y="8430"/>
                    <a:pt x="1263" y="8240"/>
                  </a:cubicBezTo>
                  <a:lnTo>
                    <a:pt x="1263" y="6335"/>
                  </a:lnTo>
                  <a:cubicBezTo>
                    <a:pt x="1263" y="6168"/>
                    <a:pt x="1405" y="6025"/>
                    <a:pt x="1572" y="6025"/>
                  </a:cubicBezTo>
                  <a:close/>
                  <a:moveTo>
                    <a:pt x="310" y="0"/>
                  </a:moveTo>
                  <a:cubicBezTo>
                    <a:pt x="143" y="0"/>
                    <a:pt x="0" y="143"/>
                    <a:pt x="0" y="310"/>
                  </a:cubicBezTo>
                  <a:lnTo>
                    <a:pt x="0" y="9192"/>
                  </a:lnTo>
                  <a:cubicBezTo>
                    <a:pt x="0" y="9359"/>
                    <a:pt x="143" y="9502"/>
                    <a:pt x="310" y="9502"/>
                  </a:cubicBezTo>
                  <a:lnTo>
                    <a:pt x="7907" y="9502"/>
                  </a:lnTo>
                  <a:cubicBezTo>
                    <a:pt x="8074" y="9502"/>
                    <a:pt x="8216" y="9359"/>
                    <a:pt x="8216" y="9192"/>
                  </a:cubicBezTo>
                  <a:lnTo>
                    <a:pt x="8216" y="310"/>
                  </a:lnTo>
                  <a:cubicBezTo>
                    <a:pt x="8216" y="143"/>
                    <a:pt x="8074" y="0"/>
                    <a:pt x="7907" y="0"/>
                  </a:cubicBezTo>
                  <a:lnTo>
                    <a:pt x="6002" y="0"/>
                  </a:lnTo>
                  <a:lnTo>
                    <a:pt x="6002" y="310"/>
                  </a:lnTo>
                  <a:cubicBezTo>
                    <a:pt x="6002" y="834"/>
                    <a:pt x="5573" y="1262"/>
                    <a:pt x="5049" y="1262"/>
                  </a:cubicBezTo>
                  <a:lnTo>
                    <a:pt x="3168" y="1262"/>
                  </a:lnTo>
                  <a:cubicBezTo>
                    <a:pt x="2644" y="1262"/>
                    <a:pt x="2215" y="834"/>
                    <a:pt x="2215" y="310"/>
                  </a:cubicBezTo>
                  <a:lnTo>
                    <a:pt x="22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p:nvPr/>
          </p:nvSpPr>
          <p:spPr>
            <a:xfrm>
              <a:off x="4200210" y="1485559"/>
              <a:ext cx="82766" cy="61141"/>
            </a:xfrm>
            <a:custGeom>
              <a:rect b="b" l="l" r="r" t="t"/>
              <a:pathLst>
                <a:path extrusionOk="0" h="1883" w="2549">
                  <a:moveTo>
                    <a:pt x="1286" y="1"/>
                  </a:moveTo>
                  <a:cubicBezTo>
                    <a:pt x="929" y="1"/>
                    <a:pt x="643" y="287"/>
                    <a:pt x="643" y="620"/>
                  </a:cubicBezTo>
                  <a:lnTo>
                    <a:pt x="334" y="620"/>
                  </a:lnTo>
                  <a:cubicBezTo>
                    <a:pt x="143" y="620"/>
                    <a:pt x="0" y="763"/>
                    <a:pt x="0" y="930"/>
                  </a:cubicBezTo>
                  <a:lnTo>
                    <a:pt x="0" y="1573"/>
                  </a:lnTo>
                  <a:cubicBezTo>
                    <a:pt x="0" y="1739"/>
                    <a:pt x="143" y="1882"/>
                    <a:pt x="334" y="1882"/>
                  </a:cubicBezTo>
                  <a:lnTo>
                    <a:pt x="2215" y="1882"/>
                  </a:lnTo>
                  <a:cubicBezTo>
                    <a:pt x="2406" y="1882"/>
                    <a:pt x="2548" y="1739"/>
                    <a:pt x="2548" y="1573"/>
                  </a:cubicBezTo>
                  <a:lnTo>
                    <a:pt x="2548" y="930"/>
                  </a:lnTo>
                  <a:cubicBezTo>
                    <a:pt x="2548" y="763"/>
                    <a:pt x="2406" y="620"/>
                    <a:pt x="2215" y="620"/>
                  </a:cubicBezTo>
                  <a:lnTo>
                    <a:pt x="1905" y="620"/>
                  </a:lnTo>
                  <a:cubicBezTo>
                    <a:pt x="1905" y="287"/>
                    <a:pt x="1620" y="1"/>
                    <a:pt x="1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47"/>
          <p:cNvGrpSpPr/>
          <p:nvPr/>
        </p:nvGrpSpPr>
        <p:grpSpPr>
          <a:xfrm>
            <a:off x="1786658" y="3092430"/>
            <a:ext cx="364223" cy="350029"/>
            <a:chOff x="2792071" y="1485267"/>
            <a:chExt cx="364223" cy="350029"/>
          </a:xfrm>
        </p:grpSpPr>
        <p:sp>
          <p:nvSpPr>
            <p:cNvPr id="520" name="Google Shape;520;p47"/>
            <p:cNvSpPr/>
            <p:nvPr/>
          </p:nvSpPr>
          <p:spPr>
            <a:xfrm>
              <a:off x="3017842" y="1485267"/>
              <a:ext cx="138452" cy="136439"/>
            </a:xfrm>
            <a:custGeom>
              <a:rect b="b" l="l" r="r" t="t"/>
              <a:pathLst>
                <a:path extrusionOk="0" h="4202" w="4264">
                  <a:moveTo>
                    <a:pt x="3928" y="0"/>
                  </a:moveTo>
                  <a:cubicBezTo>
                    <a:pt x="3882" y="0"/>
                    <a:pt x="3833" y="11"/>
                    <a:pt x="3787" y="34"/>
                  </a:cubicBezTo>
                  <a:lnTo>
                    <a:pt x="668" y="1367"/>
                  </a:lnTo>
                  <a:cubicBezTo>
                    <a:pt x="573" y="1415"/>
                    <a:pt x="501" y="1486"/>
                    <a:pt x="477" y="1605"/>
                  </a:cubicBezTo>
                  <a:cubicBezTo>
                    <a:pt x="453" y="1701"/>
                    <a:pt x="501" y="1796"/>
                    <a:pt x="573" y="1891"/>
                  </a:cubicBezTo>
                  <a:lnTo>
                    <a:pt x="1239" y="2558"/>
                  </a:lnTo>
                  <a:lnTo>
                    <a:pt x="120" y="3677"/>
                  </a:lnTo>
                  <a:cubicBezTo>
                    <a:pt x="1" y="3796"/>
                    <a:pt x="1" y="3987"/>
                    <a:pt x="120" y="4106"/>
                  </a:cubicBezTo>
                  <a:cubicBezTo>
                    <a:pt x="184" y="4169"/>
                    <a:pt x="258" y="4201"/>
                    <a:pt x="342" y="4201"/>
                  </a:cubicBezTo>
                  <a:cubicBezTo>
                    <a:pt x="385" y="4201"/>
                    <a:pt x="430" y="4193"/>
                    <a:pt x="477" y="4177"/>
                  </a:cubicBezTo>
                  <a:lnTo>
                    <a:pt x="3597" y="2844"/>
                  </a:lnTo>
                  <a:cubicBezTo>
                    <a:pt x="3692" y="2796"/>
                    <a:pt x="3764" y="2701"/>
                    <a:pt x="3787" y="2606"/>
                  </a:cubicBezTo>
                  <a:cubicBezTo>
                    <a:pt x="3787" y="2510"/>
                    <a:pt x="3764" y="2391"/>
                    <a:pt x="3692" y="2320"/>
                  </a:cubicBezTo>
                  <a:lnTo>
                    <a:pt x="3025" y="1653"/>
                  </a:lnTo>
                  <a:lnTo>
                    <a:pt x="4145" y="534"/>
                  </a:lnTo>
                  <a:cubicBezTo>
                    <a:pt x="4240" y="439"/>
                    <a:pt x="4264" y="272"/>
                    <a:pt x="4169" y="129"/>
                  </a:cubicBezTo>
                  <a:cubicBezTo>
                    <a:pt x="4120" y="48"/>
                    <a:pt x="4027" y="0"/>
                    <a:pt x="39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p:nvPr/>
          </p:nvSpPr>
          <p:spPr>
            <a:xfrm>
              <a:off x="2909583" y="1503548"/>
              <a:ext cx="98254" cy="97280"/>
            </a:xfrm>
            <a:custGeom>
              <a:rect b="b" l="l" r="r" t="t"/>
              <a:pathLst>
                <a:path extrusionOk="0" h="2996" w="3026">
                  <a:moveTo>
                    <a:pt x="1335" y="1"/>
                  </a:moveTo>
                  <a:cubicBezTo>
                    <a:pt x="1257" y="1"/>
                    <a:pt x="1180" y="30"/>
                    <a:pt x="1120" y="90"/>
                  </a:cubicBezTo>
                  <a:lnTo>
                    <a:pt x="1" y="1209"/>
                  </a:lnTo>
                  <a:lnTo>
                    <a:pt x="1787" y="2995"/>
                  </a:lnTo>
                  <a:lnTo>
                    <a:pt x="2906" y="1876"/>
                  </a:lnTo>
                  <a:cubicBezTo>
                    <a:pt x="3025" y="1757"/>
                    <a:pt x="3025" y="1543"/>
                    <a:pt x="2906" y="1423"/>
                  </a:cubicBezTo>
                  <a:lnTo>
                    <a:pt x="1549" y="90"/>
                  </a:lnTo>
                  <a:cubicBezTo>
                    <a:pt x="1489" y="30"/>
                    <a:pt x="1412" y="1"/>
                    <a:pt x="1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3040279" y="1633660"/>
              <a:ext cx="98254" cy="97832"/>
            </a:xfrm>
            <a:custGeom>
              <a:rect b="b" l="l" r="r" t="t"/>
              <a:pathLst>
                <a:path extrusionOk="0" h="3013" w="3026">
                  <a:moveTo>
                    <a:pt x="1331" y="0"/>
                  </a:moveTo>
                  <a:cubicBezTo>
                    <a:pt x="1251" y="0"/>
                    <a:pt x="1168" y="36"/>
                    <a:pt x="1096" y="107"/>
                  </a:cubicBezTo>
                  <a:lnTo>
                    <a:pt x="1" y="1227"/>
                  </a:lnTo>
                  <a:lnTo>
                    <a:pt x="1787" y="3013"/>
                  </a:lnTo>
                  <a:lnTo>
                    <a:pt x="2882" y="1894"/>
                  </a:lnTo>
                  <a:cubicBezTo>
                    <a:pt x="3025" y="1751"/>
                    <a:pt x="3025" y="1560"/>
                    <a:pt x="2882" y="1441"/>
                  </a:cubicBezTo>
                  <a:lnTo>
                    <a:pt x="1549" y="107"/>
                  </a:lnTo>
                  <a:cubicBezTo>
                    <a:pt x="1489" y="36"/>
                    <a:pt x="1412" y="0"/>
                    <a:pt x="13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a:off x="2792071" y="1556704"/>
              <a:ext cx="291548" cy="278593"/>
            </a:xfrm>
            <a:custGeom>
              <a:rect b="b" l="l" r="r" t="t"/>
              <a:pathLst>
                <a:path extrusionOk="0" h="8580" w="8979">
                  <a:moveTo>
                    <a:pt x="3167" y="1"/>
                  </a:moveTo>
                  <a:lnTo>
                    <a:pt x="1596" y="1573"/>
                  </a:lnTo>
                  <a:cubicBezTo>
                    <a:pt x="0" y="3168"/>
                    <a:pt x="0" y="5788"/>
                    <a:pt x="1596" y="7383"/>
                  </a:cubicBezTo>
                  <a:cubicBezTo>
                    <a:pt x="2405" y="8181"/>
                    <a:pt x="3459" y="8580"/>
                    <a:pt x="4510" y="8580"/>
                  </a:cubicBezTo>
                  <a:cubicBezTo>
                    <a:pt x="5561" y="8580"/>
                    <a:pt x="6609" y="8181"/>
                    <a:pt x="7406" y="7383"/>
                  </a:cubicBezTo>
                  <a:lnTo>
                    <a:pt x="8978" y="5811"/>
                  </a:lnTo>
                  <a:lnTo>
                    <a:pt x="7192" y="4025"/>
                  </a:lnTo>
                  <a:lnTo>
                    <a:pt x="5620" y="5597"/>
                  </a:lnTo>
                  <a:cubicBezTo>
                    <a:pt x="5311" y="5907"/>
                    <a:pt x="4906" y="6062"/>
                    <a:pt x="4501" y="6062"/>
                  </a:cubicBezTo>
                  <a:cubicBezTo>
                    <a:pt x="4096" y="6062"/>
                    <a:pt x="3691" y="5907"/>
                    <a:pt x="3382" y="5597"/>
                  </a:cubicBezTo>
                  <a:cubicBezTo>
                    <a:pt x="2763" y="4978"/>
                    <a:pt x="2763" y="3978"/>
                    <a:pt x="3382" y="3359"/>
                  </a:cubicBezTo>
                  <a:lnTo>
                    <a:pt x="4954" y="1787"/>
                  </a:lnTo>
                  <a:lnTo>
                    <a:pt x="31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47"/>
          <p:cNvGrpSpPr/>
          <p:nvPr/>
        </p:nvGrpSpPr>
        <p:grpSpPr>
          <a:xfrm>
            <a:off x="1812237" y="1474229"/>
            <a:ext cx="307783" cy="349549"/>
            <a:chOff x="1526187" y="1485559"/>
            <a:chExt cx="307783" cy="349549"/>
          </a:xfrm>
        </p:grpSpPr>
        <p:sp>
          <p:nvSpPr>
            <p:cNvPr id="525" name="Google Shape;525;p47"/>
            <p:cNvSpPr/>
            <p:nvPr/>
          </p:nvSpPr>
          <p:spPr>
            <a:xfrm>
              <a:off x="1588044" y="1670385"/>
              <a:ext cx="20164" cy="20911"/>
            </a:xfrm>
            <a:custGeom>
              <a:rect b="b" l="l" r="r" t="t"/>
              <a:pathLst>
                <a:path extrusionOk="0" h="644" w="621">
                  <a:moveTo>
                    <a:pt x="1" y="0"/>
                  </a:moveTo>
                  <a:lnTo>
                    <a:pt x="1" y="643"/>
                  </a:lnTo>
                  <a:lnTo>
                    <a:pt x="620" y="643"/>
                  </a:lnTo>
                  <a:lnTo>
                    <a:pt x="6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a:off x="1670033" y="1588428"/>
              <a:ext cx="20131" cy="20911"/>
            </a:xfrm>
            <a:custGeom>
              <a:rect b="b" l="l" r="r" t="t"/>
              <a:pathLst>
                <a:path extrusionOk="0" h="644" w="620">
                  <a:moveTo>
                    <a:pt x="0" y="0"/>
                  </a:moveTo>
                  <a:lnTo>
                    <a:pt x="0" y="643"/>
                  </a:lnTo>
                  <a:lnTo>
                    <a:pt x="620" y="643"/>
                  </a:lnTo>
                  <a:lnTo>
                    <a:pt x="6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1670033" y="1670385"/>
              <a:ext cx="20131" cy="20911"/>
            </a:xfrm>
            <a:custGeom>
              <a:rect b="b" l="l" r="r" t="t"/>
              <a:pathLst>
                <a:path extrusionOk="0" h="644" w="620">
                  <a:moveTo>
                    <a:pt x="0" y="0"/>
                  </a:moveTo>
                  <a:lnTo>
                    <a:pt x="0" y="643"/>
                  </a:lnTo>
                  <a:lnTo>
                    <a:pt x="620" y="643"/>
                  </a:lnTo>
                  <a:lnTo>
                    <a:pt x="6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a:off x="1751990" y="1670385"/>
              <a:ext cx="20131" cy="20911"/>
            </a:xfrm>
            <a:custGeom>
              <a:rect b="b" l="l" r="r" t="t"/>
              <a:pathLst>
                <a:path extrusionOk="0" h="644" w="620">
                  <a:moveTo>
                    <a:pt x="1" y="0"/>
                  </a:moveTo>
                  <a:lnTo>
                    <a:pt x="1" y="643"/>
                  </a:lnTo>
                  <a:lnTo>
                    <a:pt x="620" y="643"/>
                  </a:lnTo>
                  <a:lnTo>
                    <a:pt x="6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a:off x="1547066" y="1774000"/>
              <a:ext cx="266059" cy="61109"/>
            </a:xfrm>
            <a:custGeom>
              <a:rect b="b" l="l" r="r" t="t"/>
              <a:pathLst>
                <a:path extrusionOk="0" h="1882" w="8194">
                  <a:moveTo>
                    <a:pt x="1192" y="1"/>
                  </a:moveTo>
                  <a:lnTo>
                    <a:pt x="668" y="1263"/>
                  </a:lnTo>
                  <a:lnTo>
                    <a:pt x="310" y="1263"/>
                  </a:lnTo>
                  <a:cubicBezTo>
                    <a:pt x="144" y="1263"/>
                    <a:pt x="1" y="1406"/>
                    <a:pt x="1" y="1572"/>
                  </a:cubicBezTo>
                  <a:cubicBezTo>
                    <a:pt x="1" y="1739"/>
                    <a:pt x="144" y="1882"/>
                    <a:pt x="310" y="1882"/>
                  </a:cubicBezTo>
                  <a:lnTo>
                    <a:pt x="1620" y="1882"/>
                  </a:lnTo>
                  <a:cubicBezTo>
                    <a:pt x="1739" y="1882"/>
                    <a:pt x="1858" y="1811"/>
                    <a:pt x="1906" y="1691"/>
                  </a:cubicBezTo>
                  <a:lnTo>
                    <a:pt x="2097" y="1263"/>
                  </a:lnTo>
                  <a:lnTo>
                    <a:pt x="6097" y="1263"/>
                  </a:lnTo>
                  <a:lnTo>
                    <a:pt x="6288" y="1691"/>
                  </a:lnTo>
                  <a:cubicBezTo>
                    <a:pt x="6335" y="1811"/>
                    <a:pt x="6455" y="1882"/>
                    <a:pt x="6574" y="1882"/>
                  </a:cubicBezTo>
                  <a:lnTo>
                    <a:pt x="7883" y="1882"/>
                  </a:lnTo>
                  <a:cubicBezTo>
                    <a:pt x="8050" y="1882"/>
                    <a:pt x="8193" y="1739"/>
                    <a:pt x="8193" y="1572"/>
                  </a:cubicBezTo>
                  <a:cubicBezTo>
                    <a:pt x="8193" y="1406"/>
                    <a:pt x="8050" y="1263"/>
                    <a:pt x="7883" y="1263"/>
                  </a:cubicBezTo>
                  <a:lnTo>
                    <a:pt x="7526" y="1263"/>
                  </a:lnTo>
                  <a:lnTo>
                    <a:pt x="7002" y="1"/>
                  </a:lnTo>
                  <a:lnTo>
                    <a:pt x="5597" y="1"/>
                  </a:lnTo>
                  <a:lnTo>
                    <a:pt x="5859" y="620"/>
                  </a:lnTo>
                  <a:lnTo>
                    <a:pt x="2335" y="620"/>
                  </a:lnTo>
                  <a:lnTo>
                    <a:pt x="25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7"/>
            <p:cNvSpPr/>
            <p:nvPr/>
          </p:nvSpPr>
          <p:spPr>
            <a:xfrm>
              <a:off x="1526187" y="1485559"/>
              <a:ext cx="307783" cy="267585"/>
            </a:xfrm>
            <a:custGeom>
              <a:rect b="b" l="l" r="r" t="t"/>
              <a:pathLst>
                <a:path extrusionOk="0" h="8241" w="9479">
                  <a:moveTo>
                    <a:pt x="5383" y="2549"/>
                  </a:moveTo>
                  <a:cubicBezTo>
                    <a:pt x="5550" y="2549"/>
                    <a:pt x="5692" y="2692"/>
                    <a:pt x="5692" y="2859"/>
                  </a:cubicBezTo>
                  <a:lnTo>
                    <a:pt x="5692" y="3168"/>
                  </a:lnTo>
                  <a:lnTo>
                    <a:pt x="7264" y="3168"/>
                  </a:lnTo>
                  <a:cubicBezTo>
                    <a:pt x="7431" y="3168"/>
                    <a:pt x="7574" y="3311"/>
                    <a:pt x="7574" y="3478"/>
                  </a:cubicBezTo>
                  <a:lnTo>
                    <a:pt x="7574" y="5073"/>
                  </a:lnTo>
                  <a:lnTo>
                    <a:pt x="7907" y="5073"/>
                  </a:lnTo>
                  <a:cubicBezTo>
                    <a:pt x="8074" y="5073"/>
                    <a:pt x="8217" y="5216"/>
                    <a:pt x="8217" y="5383"/>
                  </a:cubicBezTo>
                  <a:lnTo>
                    <a:pt x="8217" y="6645"/>
                  </a:lnTo>
                  <a:cubicBezTo>
                    <a:pt x="8217" y="6812"/>
                    <a:pt x="8074" y="6955"/>
                    <a:pt x="7907" y="6955"/>
                  </a:cubicBezTo>
                  <a:lnTo>
                    <a:pt x="6645" y="6955"/>
                  </a:lnTo>
                  <a:cubicBezTo>
                    <a:pt x="6455" y="6955"/>
                    <a:pt x="6312" y="6812"/>
                    <a:pt x="6312" y="6645"/>
                  </a:cubicBezTo>
                  <a:lnTo>
                    <a:pt x="6312" y="5383"/>
                  </a:lnTo>
                  <a:cubicBezTo>
                    <a:pt x="6312" y="5216"/>
                    <a:pt x="6455" y="5073"/>
                    <a:pt x="6645" y="5073"/>
                  </a:cubicBezTo>
                  <a:lnTo>
                    <a:pt x="6955" y="5073"/>
                  </a:lnTo>
                  <a:lnTo>
                    <a:pt x="6955" y="3811"/>
                  </a:lnTo>
                  <a:lnTo>
                    <a:pt x="5692" y="3811"/>
                  </a:lnTo>
                  <a:lnTo>
                    <a:pt x="5692" y="4121"/>
                  </a:lnTo>
                  <a:cubicBezTo>
                    <a:pt x="5692" y="4287"/>
                    <a:pt x="5550" y="4430"/>
                    <a:pt x="5383" y="4430"/>
                  </a:cubicBezTo>
                  <a:lnTo>
                    <a:pt x="5050" y="4430"/>
                  </a:lnTo>
                  <a:lnTo>
                    <a:pt x="5050" y="5073"/>
                  </a:lnTo>
                  <a:lnTo>
                    <a:pt x="5383" y="5073"/>
                  </a:lnTo>
                  <a:cubicBezTo>
                    <a:pt x="5550" y="5073"/>
                    <a:pt x="5692" y="5216"/>
                    <a:pt x="5692" y="5383"/>
                  </a:cubicBezTo>
                  <a:lnTo>
                    <a:pt x="5692" y="6645"/>
                  </a:lnTo>
                  <a:cubicBezTo>
                    <a:pt x="5692" y="6812"/>
                    <a:pt x="5550" y="6955"/>
                    <a:pt x="5383" y="6955"/>
                  </a:cubicBezTo>
                  <a:lnTo>
                    <a:pt x="4097" y="6955"/>
                  </a:lnTo>
                  <a:cubicBezTo>
                    <a:pt x="3930" y="6955"/>
                    <a:pt x="3787" y="6812"/>
                    <a:pt x="3787" y="6645"/>
                  </a:cubicBezTo>
                  <a:lnTo>
                    <a:pt x="3787" y="5383"/>
                  </a:lnTo>
                  <a:cubicBezTo>
                    <a:pt x="3787" y="5216"/>
                    <a:pt x="3930" y="5073"/>
                    <a:pt x="4097" y="5073"/>
                  </a:cubicBezTo>
                  <a:lnTo>
                    <a:pt x="4430" y="5073"/>
                  </a:lnTo>
                  <a:lnTo>
                    <a:pt x="4430" y="4430"/>
                  </a:lnTo>
                  <a:lnTo>
                    <a:pt x="4097" y="4430"/>
                  </a:lnTo>
                  <a:cubicBezTo>
                    <a:pt x="3930" y="4430"/>
                    <a:pt x="3787" y="4287"/>
                    <a:pt x="3787" y="4121"/>
                  </a:cubicBezTo>
                  <a:lnTo>
                    <a:pt x="3787" y="3811"/>
                  </a:lnTo>
                  <a:lnTo>
                    <a:pt x="2525" y="3811"/>
                  </a:lnTo>
                  <a:lnTo>
                    <a:pt x="2525" y="5073"/>
                  </a:lnTo>
                  <a:lnTo>
                    <a:pt x="2835" y="5073"/>
                  </a:lnTo>
                  <a:cubicBezTo>
                    <a:pt x="3025" y="5073"/>
                    <a:pt x="3168" y="5216"/>
                    <a:pt x="3168" y="5383"/>
                  </a:cubicBezTo>
                  <a:lnTo>
                    <a:pt x="3168" y="6645"/>
                  </a:lnTo>
                  <a:cubicBezTo>
                    <a:pt x="3168" y="6812"/>
                    <a:pt x="3025" y="6955"/>
                    <a:pt x="2835" y="6955"/>
                  </a:cubicBezTo>
                  <a:lnTo>
                    <a:pt x="1573" y="6955"/>
                  </a:lnTo>
                  <a:cubicBezTo>
                    <a:pt x="1406" y="6955"/>
                    <a:pt x="1263" y="6812"/>
                    <a:pt x="1263" y="6645"/>
                  </a:cubicBezTo>
                  <a:lnTo>
                    <a:pt x="1263" y="5383"/>
                  </a:lnTo>
                  <a:cubicBezTo>
                    <a:pt x="1263" y="5216"/>
                    <a:pt x="1406" y="5073"/>
                    <a:pt x="1573" y="5073"/>
                  </a:cubicBezTo>
                  <a:lnTo>
                    <a:pt x="1906" y="5073"/>
                  </a:lnTo>
                  <a:lnTo>
                    <a:pt x="1906" y="3478"/>
                  </a:lnTo>
                  <a:cubicBezTo>
                    <a:pt x="1906" y="3311"/>
                    <a:pt x="2049" y="3168"/>
                    <a:pt x="2216" y="3168"/>
                  </a:cubicBezTo>
                  <a:lnTo>
                    <a:pt x="3787" y="3168"/>
                  </a:lnTo>
                  <a:lnTo>
                    <a:pt x="3787" y="2859"/>
                  </a:lnTo>
                  <a:cubicBezTo>
                    <a:pt x="3787" y="2692"/>
                    <a:pt x="3930" y="2549"/>
                    <a:pt x="4097" y="2549"/>
                  </a:cubicBezTo>
                  <a:close/>
                  <a:moveTo>
                    <a:pt x="4430" y="1"/>
                  </a:moveTo>
                  <a:cubicBezTo>
                    <a:pt x="4240" y="1"/>
                    <a:pt x="4097" y="144"/>
                    <a:pt x="4097" y="310"/>
                  </a:cubicBezTo>
                  <a:lnTo>
                    <a:pt x="4097" y="1287"/>
                  </a:lnTo>
                  <a:lnTo>
                    <a:pt x="310" y="1287"/>
                  </a:lnTo>
                  <a:cubicBezTo>
                    <a:pt x="144" y="1287"/>
                    <a:pt x="1" y="1430"/>
                    <a:pt x="1" y="1596"/>
                  </a:cubicBezTo>
                  <a:lnTo>
                    <a:pt x="1" y="7931"/>
                  </a:lnTo>
                  <a:cubicBezTo>
                    <a:pt x="1" y="8098"/>
                    <a:pt x="144" y="8241"/>
                    <a:pt x="310" y="8241"/>
                  </a:cubicBezTo>
                  <a:lnTo>
                    <a:pt x="9169" y="8241"/>
                  </a:lnTo>
                  <a:cubicBezTo>
                    <a:pt x="9336" y="8241"/>
                    <a:pt x="9479" y="8098"/>
                    <a:pt x="9479" y="7931"/>
                  </a:cubicBezTo>
                  <a:lnTo>
                    <a:pt x="9479" y="1596"/>
                  </a:lnTo>
                  <a:cubicBezTo>
                    <a:pt x="9479" y="1430"/>
                    <a:pt x="9336" y="1287"/>
                    <a:pt x="9169" y="1287"/>
                  </a:cubicBezTo>
                  <a:lnTo>
                    <a:pt x="5383" y="1287"/>
                  </a:lnTo>
                  <a:lnTo>
                    <a:pt x="5383" y="310"/>
                  </a:lnTo>
                  <a:cubicBezTo>
                    <a:pt x="5383" y="144"/>
                    <a:pt x="5240" y="1"/>
                    <a:pt x="50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8"/>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6" name="Google Shape;536;p48"/>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537" name="Google Shape;537;p48"/>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538" name="Google Shape;538;p48"/>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plans</a:t>
            </a:r>
            <a:endParaRPr/>
          </a:p>
        </p:txBody>
      </p:sp>
      <p:graphicFrame>
        <p:nvGraphicFramePr>
          <p:cNvPr id="539" name="Google Shape;539;p48"/>
          <p:cNvGraphicFramePr/>
          <p:nvPr/>
        </p:nvGraphicFramePr>
        <p:xfrm>
          <a:off x="800100" y="1570645"/>
          <a:ext cx="3000000" cy="3000000"/>
        </p:xfrm>
        <a:graphic>
          <a:graphicData uri="http://schemas.openxmlformats.org/drawingml/2006/table">
            <a:tbl>
              <a:tblPr>
                <a:noFill/>
                <a:tableStyleId>{5C496E4D-0261-408D-B6F9-E265A0F6CB16}</a:tableStyleId>
              </a:tblPr>
              <a:tblGrid>
                <a:gridCol w="2299575"/>
              </a:tblGrid>
              <a:tr h="581075">
                <a:tc>
                  <a:txBody>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Basic</a:t>
                      </a:r>
                      <a:endParaRPr sz="1800">
                        <a:solidFill>
                          <a:schemeClr val="lt1"/>
                        </a:solidFill>
                        <a:latin typeface="Poppins SemiBold"/>
                        <a:ea typeface="Poppins SemiBold"/>
                        <a:cs typeface="Poppins SemiBold"/>
                        <a:sym typeface="Poppins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alpha val="20540"/>
                      </a:srgbClr>
                    </a:solidFill>
                  </a:tcPr>
                </a:tc>
              </a:tr>
              <a:tr h="381000">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Mercury is the closest planet to the Sun and the smallest one</a:t>
                      </a:r>
                      <a:endParaRPr>
                        <a:solidFill>
                          <a:schemeClr val="lt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r>
              <a:tr h="619500">
                <a:tc>
                  <a:txBody>
                    <a:bodyPr/>
                    <a:lstStyle/>
                    <a:p>
                      <a:pPr indent="-203200" lvl="0" marL="228600" rtl="0" algn="ctr">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p>
                      <a:pPr indent="-203200" lvl="0" marL="228600" rtl="0" algn="ctr">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500">
                          <a:solidFill>
                            <a:schemeClr val="lt1"/>
                          </a:solidFill>
                          <a:latin typeface="Poppins"/>
                          <a:ea typeface="Poppins"/>
                          <a:cs typeface="Poppins"/>
                          <a:sym typeface="Poppins"/>
                        </a:rPr>
                        <a:t>$90</a:t>
                      </a:r>
                      <a:endParaRPr b="1" sz="2500">
                        <a:solidFill>
                          <a:schemeClr val="lt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alpha val="20540"/>
                      </a:srgbClr>
                    </a:solidFill>
                  </a:tcPr>
                </a:tc>
              </a:tr>
            </a:tbl>
          </a:graphicData>
        </a:graphic>
      </p:graphicFrame>
      <p:graphicFrame>
        <p:nvGraphicFramePr>
          <p:cNvPr id="540" name="Google Shape;540;p48"/>
          <p:cNvGraphicFramePr/>
          <p:nvPr/>
        </p:nvGraphicFramePr>
        <p:xfrm>
          <a:off x="3420869" y="1570645"/>
          <a:ext cx="3000000" cy="3000000"/>
        </p:xfrm>
        <a:graphic>
          <a:graphicData uri="http://schemas.openxmlformats.org/drawingml/2006/table">
            <a:tbl>
              <a:tblPr>
                <a:noFill/>
                <a:tableStyleId>{5C496E4D-0261-408D-B6F9-E265A0F6CB16}</a:tableStyleId>
              </a:tblPr>
              <a:tblGrid>
                <a:gridCol w="2299575"/>
              </a:tblGrid>
              <a:tr h="581075">
                <a:tc>
                  <a:txBody>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Pro</a:t>
                      </a:r>
                      <a:endParaRPr sz="1800">
                        <a:solidFill>
                          <a:schemeClr val="lt1"/>
                        </a:solidFill>
                        <a:latin typeface="Poppins SemiBold"/>
                        <a:ea typeface="Poppins SemiBold"/>
                        <a:cs typeface="Poppins SemiBold"/>
                        <a:sym typeface="Poppins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alpha val="20540"/>
                      </a:srgbClr>
                    </a:solidFill>
                  </a:tcPr>
                </a:tc>
              </a:tr>
              <a:tr h="381000">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The Earth is the only planet that harbors life in the Solar System</a:t>
                      </a:r>
                      <a:endParaRPr>
                        <a:solidFill>
                          <a:schemeClr val="lt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3"/>
                      </a:solidFill>
                      <a:prstDash val="solid"/>
                      <a:round/>
                      <a:headEnd len="sm" w="sm" type="none"/>
                      <a:tailEnd len="sm" w="sm" type="none"/>
                    </a:lnB>
                  </a:tcPr>
                </a:tc>
              </a:tr>
              <a:tr h="619500">
                <a:tc>
                  <a:txBody>
                    <a:bodyPr/>
                    <a:lstStyle/>
                    <a:p>
                      <a:pPr indent="-203200" lvl="0" marL="228600" rtl="0" algn="ctr">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p>
                      <a:pPr indent="-203200" lvl="0" marL="228600" rtl="0" algn="ctr">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500">
                          <a:solidFill>
                            <a:schemeClr val="lt1"/>
                          </a:solidFill>
                          <a:latin typeface="Poppins SemiBold"/>
                          <a:ea typeface="Poppins SemiBold"/>
                          <a:cs typeface="Poppins SemiBold"/>
                          <a:sym typeface="Poppins SemiBold"/>
                        </a:rPr>
                        <a:t>$150</a:t>
                      </a:r>
                      <a:endParaRPr sz="2500">
                        <a:solidFill>
                          <a:schemeClr val="lt1"/>
                        </a:solidFill>
                        <a:latin typeface="Poppins SemiBold"/>
                        <a:ea typeface="Poppins SemiBold"/>
                        <a:cs typeface="Poppins SemiBold"/>
                        <a:sym typeface="Poppins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alpha val="20540"/>
                      </a:srgbClr>
                    </a:solidFill>
                  </a:tcPr>
                </a:tc>
              </a:tr>
            </a:tbl>
          </a:graphicData>
        </a:graphic>
      </p:graphicFrame>
      <p:graphicFrame>
        <p:nvGraphicFramePr>
          <p:cNvPr id="541" name="Google Shape;541;p48"/>
          <p:cNvGraphicFramePr/>
          <p:nvPr/>
        </p:nvGraphicFramePr>
        <p:xfrm>
          <a:off x="6041638" y="1570645"/>
          <a:ext cx="3000000" cy="3000000"/>
        </p:xfrm>
        <a:graphic>
          <a:graphicData uri="http://schemas.openxmlformats.org/drawingml/2006/table">
            <a:tbl>
              <a:tblPr>
                <a:noFill/>
                <a:tableStyleId>{5C496E4D-0261-408D-B6F9-E265A0F6CB16}</a:tableStyleId>
              </a:tblPr>
              <a:tblGrid>
                <a:gridCol w="2299575"/>
              </a:tblGrid>
              <a:tr h="581075">
                <a:tc>
                  <a:txBody>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Premium</a:t>
                      </a:r>
                      <a:endParaRPr sz="1800">
                        <a:solidFill>
                          <a:schemeClr val="lt1"/>
                        </a:solidFill>
                        <a:latin typeface="Poppins SemiBold"/>
                        <a:ea typeface="Poppins SemiBold"/>
                        <a:cs typeface="Poppins SemiBold"/>
                        <a:sym typeface="Poppins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alpha val="20540"/>
                      </a:srgbClr>
                    </a:solidFill>
                  </a:tcPr>
                </a:tc>
              </a:tr>
              <a:tr h="381000">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Mars is full of iron oxide dust, which gives the planet its reddish cast</a:t>
                      </a:r>
                      <a:endParaRPr>
                        <a:solidFill>
                          <a:schemeClr val="lt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4"/>
                      </a:solidFill>
                      <a:prstDash val="solid"/>
                      <a:round/>
                      <a:headEnd len="sm" w="sm" type="none"/>
                      <a:tailEnd len="sm" w="sm" type="none"/>
                    </a:lnB>
                  </a:tcPr>
                </a:tc>
              </a:tr>
              <a:tr h="619500">
                <a:tc>
                  <a:txBody>
                    <a:bodyPr/>
                    <a:lstStyle/>
                    <a:p>
                      <a:pPr indent="-203200" lvl="0" marL="228600" rtl="0" algn="ctr">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p>
                      <a:pPr indent="-203200" lvl="0" marL="228600" rtl="0" algn="ctr">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500">
                          <a:solidFill>
                            <a:schemeClr val="lt1"/>
                          </a:solidFill>
                          <a:latin typeface="Poppins SemiBold"/>
                          <a:ea typeface="Poppins SemiBold"/>
                          <a:cs typeface="Poppins SemiBold"/>
                          <a:sym typeface="Poppins SemiBold"/>
                        </a:rPr>
                        <a:t>$210</a:t>
                      </a:r>
                      <a:endParaRPr sz="2500">
                        <a:solidFill>
                          <a:schemeClr val="lt1"/>
                        </a:solidFill>
                        <a:latin typeface="Poppins SemiBold"/>
                        <a:ea typeface="Poppins SemiBold"/>
                        <a:cs typeface="Poppins SemiBold"/>
                        <a:sym typeface="Poppins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alpha val="20540"/>
                      </a:srgbClr>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9"/>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demo</a:t>
            </a:r>
            <a:endParaRPr/>
          </a:p>
        </p:txBody>
      </p:sp>
      <p:sp>
        <p:nvSpPr>
          <p:cNvPr id="547" name="Google Shape;547;p49"/>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48" name="Google Shape;548;p49"/>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549" name="Google Shape;549;p49"/>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grpSp>
        <p:nvGrpSpPr>
          <p:cNvPr id="550" name="Google Shape;550;p49"/>
          <p:cNvGrpSpPr/>
          <p:nvPr/>
        </p:nvGrpSpPr>
        <p:grpSpPr>
          <a:xfrm>
            <a:off x="4798087" y="1552143"/>
            <a:ext cx="3566275" cy="2534207"/>
            <a:chOff x="4798087" y="1552143"/>
            <a:chExt cx="3566275" cy="2534207"/>
          </a:xfrm>
        </p:grpSpPr>
        <p:sp>
          <p:nvSpPr>
            <p:cNvPr id="551" name="Google Shape;551;p49"/>
            <p:cNvSpPr/>
            <p:nvPr/>
          </p:nvSpPr>
          <p:spPr>
            <a:xfrm>
              <a:off x="4798087" y="1552143"/>
              <a:ext cx="3566275" cy="2534207"/>
            </a:xfrm>
            <a:custGeom>
              <a:rect b="b" l="l" r="r" t="t"/>
              <a:pathLst>
                <a:path extrusionOk="0" h="160902" w="285017">
                  <a:moveTo>
                    <a:pt x="0" y="0"/>
                  </a:moveTo>
                  <a:lnTo>
                    <a:pt x="0" y="160902"/>
                  </a:lnTo>
                  <a:lnTo>
                    <a:pt x="285017" y="160902"/>
                  </a:lnTo>
                  <a:lnTo>
                    <a:pt x="285017" y="0"/>
                  </a:lnTo>
                  <a:close/>
                </a:path>
              </a:pathLst>
            </a:custGeom>
            <a:gradFill>
              <a:gsLst>
                <a:gs pos="0">
                  <a:schemeClr val="accent2">
                    <a:alpha val="20540"/>
                  </a:schemeClr>
                </a:gs>
                <a:gs pos="100000">
                  <a:srgbClr val="737373">
                    <a:alpha val="0"/>
                    <a:alpha val="2054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49"/>
            <p:cNvGrpSpPr/>
            <p:nvPr/>
          </p:nvGrpSpPr>
          <p:grpSpPr>
            <a:xfrm>
              <a:off x="4917463" y="3675819"/>
              <a:ext cx="3321220" cy="60238"/>
              <a:chOff x="4917463" y="3447219"/>
              <a:chExt cx="3321220" cy="60238"/>
            </a:xfrm>
          </p:grpSpPr>
          <p:sp>
            <p:nvSpPr>
              <p:cNvPr id="553" name="Google Shape;553;p49"/>
              <p:cNvSpPr/>
              <p:nvPr/>
            </p:nvSpPr>
            <p:spPr>
              <a:xfrm>
                <a:off x="4917463" y="3466368"/>
                <a:ext cx="3321220" cy="21925"/>
              </a:xfrm>
              <a:custGeom>
                <a:rect b="b" l="l" r="r" t="t"/>
                <a:pathLst>
                  <a:path extrusionOk="0" h="1468" w="268273">
                    <a:moveTo>
                      <a:pt x="0" y="1"/>
                    </a:moveTo>
                    <a:lnTo>
                      <a:pt x="0" y="1468"/>
                    </a:lnTo>
                    <a:lnTo>
                      <a:pt x="268273" y="1468"/>
                    </a:lnTo>
                    <a:lnTo>
                      <a:pt x="268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9"/>
              <p:cNvSpPr/>
              <p:nvPr/>
            </p:nvSpPr>
            <p:spPr>
              <a:xfrm>
                <a:off x="4978611" y="3447219"/>
                <a:ext cx="61149" cy="60238"/>
              </a:xfrm>
              <a:custGeom>
                <a:rect b="b" l="l" r="r" t="t"/>
                <a:pathLst>
                  <a:path extrusionOk="0" h="4034" w="4095">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49"/>
            <p:cNvGrpSpPr/>
            <p:nvPr/>
          </p:nvGrpSpPr>
          <p:grpSpPr>
            <a:xfrm>
              <a:off x="4917499" y="3864613"/>
              <a:ext cx="423670" cy="83351"/>
              <a:chOff x="4917452" y="3559453"/>
              <a:chExt cx="385050" cy="75753"/>
            </a:xfrm>
          </p:grpSpPr>
          <p:sp>
            <p:nvSpPr>
              <p:cNvPr id="556" name="Google Shape;556;p49"/>
              <p:cNvSpPr/>
              <p:nvPr/>
            </p:nvSpPr>
            <p:spPr>
              <a:xfrm>
                <a:off x="4917452" y="3563096"/>
                <a:ext cx="67540" cy="67540"/>
              </a:xfrm>
              <a:custGeom>
                <a:rect b="b" l="l" r="r" t="t"/>
                <a:pathLst>
                  <a:path extrusionOk="0" h="4523" w="4523">
                    <a:moveTo>
                      <a:pt x="0" y="1"/>
                    </a:moveTo>
                    <a:lnTo>
                      <a:pt x="0" y="4523"/>
                    </a:lnTo>
                    <a:lnTo>
                      <a:pt x="4522" y="226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9"/>
              <p:cNvSpPr/>
              <p:nvPr/>
            </p:nvSpPr>
            <p:spPr>
              <a:xfrm>
                <a:off x="5070730" y="3572219"/>
                <a:ext cx="49292" cy="49292"/>
              </a:xfrm>
              <a:custGeom>
                <a:rect b="b" l="l" r="r" t="t"/>
                <a:pathLst>
                  <a:path extrusionOk="0" h="3301" w="3301">
                    <a:moveTo>
                      <a:pt x="1" y="1"/>
                    </a:moveTo>
                    <a:lnTo>
                      <a:pt x="1" y="3301"/>
                    </a:lnTo>
                    <a:lnTo>
                      <a:pt x="3300" y="165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p:nvPr/>
            </p:nvSpPr>
            <p:spPr>
              <a:xfrm>
                <a:off x="5121823" y="3572219"/>
                <a:ext cx="6406" cy="49292"/>
              </a:xfrm>
              <a:custGeom>
                <a:rect b="b" l="l" r="r" t="t"/>
                <a:pathLst>
                  <a:path extrusionOk="0" h="3301" w="429">
                    <a:moveTo>
                      <a:pt x="1" y="1"/>
                    </a:moveTo>
                    <a:lnTo>
                      <a:pt x="1" y="3301"/>
                    </a:lnTo>
                    <a:lnTo>
                      <a:pt x="428" y="3301"/>
                    </a:lnTo>
                    <a:lnTo>
                      <a:pt x="4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9"/>
              <p:cNvSpPr/>
              <p:nvPr/>
            </p:nvSpPr>
            <p:spPr>
              <a:xfrm>
                <a:off x="5214885" y="3559453"/>
                <a:ext cx="51129" cy="75753"/>
              </a:xfrm>
              <a:custGeom>
                <a:rect b="b" l="l" r="r" t="t"/>
                <a:pathLst>
                  <a:path extrusionOk="0" h="5073" w="3424">
                    <a:moveTo>
                      <a:pt x="3423" y="0"/>
                    </a:moveTo>
                    <a:lnTo>
                      <a:pt x="1" y="2506"/>
                    </a:lnTo>
                    <a:lnTo>
                      <a:pt x="3423" y="5072"/>
                    </a:lnTo>
                    <a:lnTo>
                      <a:pt x="34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9"/>
              <p:cNvSpPr/>
              <p:nvPr/>
            </p:nvSpPr>
            <p:spPr>
              <a:xfrm>
                <a:off x="5214885" y="3578609"/>
                <a:ext cx="25564" cy="37421"/>
              </a:xfrm>
              <a:custGeom>
                <a:rect b="b" l="l" r="r" t="t"/>
                <a:pathLst>
                  <a:path extrusionOk="0" h="2506" w="1712">
                    <a:moveTo>
                      <a:pt x="1" y="0"/>
                    </a:moveTo>
                    <a:lnTo>
                      <a:pt x="1" y="2506"/>
                    </a:lnTo>
                    <a:lnTo>
                      <a:pt x="1712" y="2506"/>
                    </a:lnTo>
                    <a:lnTo>
                      <a:pt x="1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9"/>
              <p:cNvSpPr/>
              <p:nvPr/>
            </p:nvSpPr>
            <p:spPr>
              <a:xfrm>
                <a:off x="5273279" y="3561275"/>
                <a:ext cx="29223" cy="72109"/>
              </a:xfrm>
              <a:custGeom>
                <a:rect b="b" l="l" r="r" t="t"/>
                <a:pathLst>
                  <a:path extrusionOk="0" h="4829" w="1957">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9"/>
              <p:cNvSpPr/>
              <p:nvPr/>
            </p:nvSpPr>
            <p:spPr>
              <a:xfrm>
                <a:off x="5273279" y="3579520"/>
                <a:ext cx="14619" cy="35599"/>
              </a:xfrm>
              <a:custGeom>
                <a:rect b="b" l="l" r="r" t="t"/>
                <a:pathLst>
                  <a:path extrusionOk="0" h="2384" w="979">
                    <a:moveTo>
                      <a:pt x="1" y="1"/>
                    </a:moveTo>
                    <a:lnTo>
                      <a:pt x="1" y="2384"/>
                    </a:lnTo>
                    <a:cubicBezTo>
                      <a:pt x="612" y="2262"/>
                      <a:pt x="979" y="1773"/>
                      <a:pt x="979" y="1162"/>
                    </a:cubicBezTo>
                    <a:cubicBezTo>
                      <a:pt x="979" y="612"/>
                      <a:pt x="612" y="12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49"/>
            <p:cNvGrpSpPr/>
            <p:nvPr/>
          </p:nvGrpSpPr>
          <p:grpSpPr>
            <a:xfrm>
              <a:off x="7777013" y="3860588"/>
              <a:ext cx="461818" cy="91379"/>
              <a:chOff x="7744900" y="3555795"/>
              <a:chExt cx="419720" cy="83049"/>
            </a:xfrm>
          </p:grpSpPr>
          <p:sp>
            <p:nvSpPr>
              <p:cNvPr id="564" name="Google Shape;564;p49"/>
              <p:cNvSpPr/>
              <p:nvPr/>
            </p:nvSpPr>
            <p:spPr>
              <a:xfrm>
                <a:off x="7744900" y="3564007"/>
                <a:ext cx="104946" cy="65718"/>
              </a:xfrm>
              <a:custGeom>
                <a:rect b="b" l="l" r="r" t="t"/>
                <a:pathLst>
                  <a:path extrusionOk="0" h="4401" w="7028">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p:nvPr/>
            </p:nvSpPr>
            <p:spPr>
              <a:xfrm>
                <a:off x="7916423" y="3556706"/>
                <a:ext cx="101317" cy="80322"/>
              </a:xfrm>
              <a:custGeom>
                <a:rect b="b" l="l" r="r" t="t"/>
                <a:pathLst>
                  <a:path extrusionOk="0" h="5379" w="6785">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9"/>
              <p:cNvSpPr/>
              <p:nvPr/>
            </p:nvSpPr>
            <p:spPr>
              <a:xfrm>
                <a:off x="7916423" y="3576787"/>
                <a:ext cx="59327" cy="59327"/>
              </a:xfrm>
              <a:custGeom>
                <a:rect b="b" l="l" r="r" t="t"/>
                <a:pathLst>
                  <a:path extrusionOk="0" h="3973" w="3973">
                    <a:moveTo>
                      <a:pt x="1" y="0"/>
                    </a:moveTo>
                    <a:lnTo>
                      <a:pt x="1" y="611"/>
                    </a:lnTo>
                    <a:cubicBezTo>
                      <a:pt x="1834" y="611"/>
                      <a:pt x="3362" y="2078"/>
                      <a:pt x="3362" y="3972"/>
                    </a:cubicBezTo>
                    <a:lnTo>
                      <a:pt x="3973" y="3972"/>
                    </a:lnTo>
                    <a:cubicBezTo>
                      <a:pt x="3973" y="1772"/>
                      <a:pt x="2140"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9"/>
              <p:cNvSpPr/>
              <p:nvPr/>
            </p:nvSpPr>
            <p:spPr>
              <a:xfrm>
                <a:off x="7916423" y="3596854"/>
                <a:ext cx="39258" cy="39258"/>
              </a:xfrm>
              <a:custGeom>
                <a:rect b="b" l="l" r="r" t="t"/>
                <a:pathLst>
                  <a:path extrusionOk="0" h="2629" w="2629">
                    <a:moveTo>
                      <a:pt x="1" y="1"/>
                    </a:moveTo>
                    <a:lnTo>
                      <a:pt x="1" y="612"/>
                    </a:lnTo>
                    <a:cubicBezTo>
                      <a:pt x="1101" y="612"/>
                      <a:pt x="2017" y="1528"/>
                      <a:pt x="2017" y="2628"/>
                    </a:cubicBezTo>
                    <a:lnTo>
                      <a:pt x="2629" y="2628"/>
                    </a:lnTo>
                    <a:cubicBezTo>
                      <a:pt x="2629" y="1162"/>
                      <a:pt x="1406"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9"/>
              <p:cNvSpPr/>
              <p:nvPr/>
            </p:nvSpPr>
            <p:spPr>
              <a:xfrm>
                <a:off x="7916423" y="3618758"/>
                <a:ext cx="16441" cy="17352"/>
              </a:xfrm>
              <a:custGeom>
                <a:rect b="b" l="l" r="r" t="t"/>
                <a:pathLst>
                  <a:path extrusionOk="0" h="1162" w="1101">
                    <a:moveTo>
                      <a:pt x="1" y="0"/>
                    </a:moveTo>
                    <a:lnTo>
                      <a:pt x="1" y="1161"/>
                    </a:lnTo>
                    <a:lnTo>
                      <a:pt x="1101" y="1161"/>
                    </a:lnTo>
                    <a:cubicBezTo>
                      <a:pt x="1101" y="550"/>
                      <a:pt x="61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9"/>
              <p:cNvSpPr/>
              <p:nvPr/>
            </p:nvSpPr>
            <p:spPr>
              <a:xfrm>
                <a:off x="8084318" y="3555795"/>
                <a:ext cx="36510" cy="36525"/>
              </a:xfrm>
              <a:custGeom>
                <a:rect b="b" l="l" r="r" t="t"/>
                <a:pathLst>
                  <a:path extrusionOk="0" h="2446" w="2445">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
              <p:cNvSpPr/>
              <p:nvPr/>
            </p:nvSpPr>
            <p:spPr>
              <a:xfrm>
                <a:off x="8127199" y="3555795"/>
                <a:ext cx="37421" cy="36525"/>
              </a:xfrm>
              <a:custGeom>
                <a:rect b="b" l="l" r="r" t="t"/>
                <a:pathLst>
                  <a:path extrusionOk="0" h="2446" w="2506">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p:nvPr/>
            </p:nvSpPr>
            <p:spPr>
              <a:xfrm>
                <a:off x="8127199" y="3602334"/>
                <a:ext cx="37421" cy="36510"/>
              </a:xfrm>
              <a:custGeom>
                <a:rect b="b" l="l" r="r" t="t"/>
                <a:pathLst>
                  <a:path extrusionOk="0" h="2445" w="2506">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a:off x="8084318" y="3602334"/>
                <a:ext cx="36510" cy="36510"/>
              </a:xfrm>
              <a:custGeom>
                <a:rect b="b" l="l" r="r" t="t"/>
                <a:pathLst>
                  <a:path extrusionOk="0" h="2445" w="2445">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73" name="Google Shape;573;p49"/>
          <p:cNvPicPr preferRelativeResize="0"/>
          <p:nvPr/>
        </p:nvPicPr>
        <p:blipFill rotWithShape="1">
          <a:blip r:embed="rId3">
            <a:alphaModFix/>
          </a:blip>
          <a:srcRect b="0" l="592" r="592" t="0"/>
          <a:stretch/>
        </p:blipFill>
        <p:spPr>
          <a:xfrm>
            <a:off x="4902400" y="1664849"/>
            <a:ext cx="3361675" cy="1913599"/>
          </a:xfrm>
          <a:prstGeom prst="rect">
            <a:avLst/>
          </a:prstGeom>
          <a:noFill/>
          <a:ln cap="flat" cmpd="sng" w="9525">
            <a:solidFill>
              <a:schemeClr val="lt1"/>
            </a:solidFill>
            <a:prstDash val="solid"/>
            <a:round/>
            <a:headEnd len="sm" w="sm" type="none"/>
            <a:tailEnd len="sm" w="sm" type="none"/>
          </a:ln>
        </p:spPr>
      </p:pic>
      <p:grpSp>
        <p:nvGrpSpPr>
          <p:cNvPr id="574" name="Google Shape;574;p49"/>
          <p:cNvGrpSpPr/>
          <p:nvPr/>
        </p:nvGrpSpPr>
        <p:grpSpPr>
          <a:xfrm>
            <a:off x="6149155" y="2186876"/>
            <a:ext cx="868528" cy="869529"/>
            <a:chOff x="6236157" y="2090799"/>
            <a:chExt cx="693990" cy="694845"/>
          </a:xfrm>
        </p:grpSpPr>
        <p:sp>
          <p:nvSpPr>
            <p:cNvPr id="575" name="Google Shape;575;p49"/>
            <p:cNvSpPr/>
            <p:nvPr/>
          </p:nvSpPr>
          <p:spPr>
            <a:xfrm>
              <a:off x="6236157" y="2090799"/>
              <a:ext cx="693990" cy="694845"/>
            </a:xfrm>
            <a:custGeom>
              <a:rect b="b" l="l" r="r" t="t"/>
              <a:pathLst>
                <a:path extrusionOk="0" h="49561" w="4950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gradFill>
              <a:gsLst>
                <a:gs pos="0">
                  <a:schemeClr val="accent2">
                    <a:alpha val="23660"/>
                  </a:schemeClr>
                </a:gs>
                <a:gs pos="100000">
                  <a:srgbClr val="737373">
                    <a:alpha val="0"/>
                    <a:alpha val="2366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a:off x="6464924" y="2281848"/>
              <a:ext cx="313585" cy="312730"/>
            </a:xfrm>
            <a:custGeom>
              <a:rect b="b" l="l" r="r" t="t"/>
              <a:pathLst>
                <a:path extrusionOk="0" h="22306" w="22367">
                  <a:moveTo>
                    <a:pt x="0" y="0"/>
                  </a:moveTo>
                  <a:lnTo>
                    <a:pt x="0" y="22305"/>
                  </a:lnTo>
                  <a:lnTo>
                    <a:pt x="22366" y="1112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49"/>
          <p:cNvSpPr txBox="1"/>
          <p:nvPr>
            <p:ph idx="3" type="subTitle"/>
          </p:nvPr>
        </p:nvSpPr>
        <p:spPr>
          <a:xfrm>
            <a:off x="711850" y="3181751"/>
            <a:ext cx="3261300" cy="9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multimedia content. Just right-click on it and select “Replace image”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0"/>
          <p:cNvSpPr/>
          <p:nvPr/>
        </p:nvSpPr>
        <p:spPr>
          <a:xfrm>
            <a:off x="847475" y="1539275"/>
            <a:ext cx="7473300" cy="2758500"/>
          </a:xfrm>
          <a:prstGeom prst="roundRect">
            <a:avLst>
              <a:gd fmla="val 11419"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84" name="Google Shape;584;p50"/>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585" name="Google Shape;585;p50"/>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586" name="Google Shape;586;p50"/>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Competitors analysis</a:t>
            </a:r>
            <a:endParaRPr/>
          </a:p>
        </p:txBody>
      </p:sp>
      <p:graphicFrame>
        <p:nvGraphicFramePr>
          <p:cNvPr id="587" name="Google Shape;587;p50"/>
          <p:cNvGraphicFramePr/>
          <p:nvPr/>
        </p:nvGraphicFramePr>
        <p:xfrm>
          <a:off x="865497" y="1539397"/>
          <a:ext cx="3000000" cy="3000000"/>
        </p:xfrm>
        <a:graphic>
          <a:graphicData uri="http://schemas.openxmlformats.org/drawingml/2006/table">
            <a:tbl>
              <a:tblPr>
                <a:noFill/>
                <a:tableStyleId>{5C496E4D-0261-408D-B6F9-E265A0F6CB16}</a:tableStyleId>
              </a:tblPr>
              <a:tblGrid>
                <a:gridCol w="1976950"/>
                <a:gridCol w="1817300"/>
                <a:gridCol w="1829325"/>
                <a:gridCol w="1812925"/>
              </a:tblGrid>
              <a:tr h="622675">
                <a:tc>
                  <a:txBody>
                    <a:bodyPr/>
                    <a:lstStyle/>
                    <a:p>
                      <a:pPr indent="0" lvl="0" marL="0" rtl="0" algn="ctr">
                        <a:spcBef>
                          <a:spcPts val="0"/>
                        </a:spcBef>
                        <a:spcAft>
                          <a:spcPts val="0"/>
                        </a:spcAft>
                        <a:buNone/>
                      </a:pPr>
                      <a:r>
                        <a:t/>
                      </a:r>
                      <a:endParaRPr sz="2000">
                        <a:solidFill>
                          <a:schemeClr val="lt1"/>
                        </a:solidFill>
                        <a:latin typeface="Poppins SemiBold"/>
                        <a:ea typeface="Poppins SemiBold"/>
                        <a:cs typeface="Poppins SemiBold"/>
                        <a:sym typeface="Poppins SemiBold"/>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Company 1</a:t>
                      </a:r>
                      <a:endParaRPr sz="1800">
                        <a:solidFill>
                          <a:schemeClr val="lt1"/>
                        </a:solidFill>
                        <a:latin typeface="Poppins SemiBold"/>
                        <a:ea typeface="Poppins SemiBold"/>
                        <a:cs typeface="Poppins SemiBold"/>
                        <a:sym typeface="Poppins SemiBold"/>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Company 2</a:t>
                      </a:r>
                      <a:endParaRPr sz="1800">
                        <a:solidFill>
                          <a:schemeClr val="lt1"/>
                        </a:solidFill>
                        <a:latin typeface="Poppins SemiBold"/>
                        <a:ea typeface="Poppins SemiBold"/>
                        <a:cs typeface="Poppins SemiBold"/>
                        <a:sym typeface="Poppins SemiBold"/>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Company 3</a:t>
                      </a:r>
                      <a:endParaRPr sz="1800">
                        <a:solidFill>
                          <a:schemeClr val="lt1"/>
                        </a:solidFill>
                        <a:latin typeface="Poppins SemiBold"/>
                        <a:ea typeface="Poppins SemiBold"/>
                        <a:cs typeface="Poppins SemiBold"/>
                        <a:sym typeface="Poppins SemiBold"/>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610200">
                <a:tc>
                  <a:txBody>
                    <a:bodyPr/>
                    <a:lstStyle/>
                    <a:p>
                      <a:pPr indent="0" lvl="0" marL="0" rtl="0" algn="l">
                        <a:spcBef>
                          <a:spcPts val="0"/>
                        </a:spcBef>
                        <a:spcAft>
                          <a:spcPts val="0"/>
                        </a:spcAft>
                        <a:buNone/>
                      </a:pPr>
                      <a:r>
                        <a:rPr lang="en">
                          <a:solidFill>
                            <a:schemeClr val="lt1"/>
                          </a:solidFill>
                          <a:latin typeface="Poppins"/>
                          <a:ea typeface="Poppins"/>
                          <a:cs typeface="Poppins"/>
                          <a:sym typeface="Poppins"/>
                        </a:rPr>
                        <a:t>Mercury is a very small planet</a:t>
                      </a:r>
                      <a:endParaRPr>
                        <a:solidFill>
                          <a:schemeClr val="lt1"/>
                        </a:solidFill>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24775">
                <a:tc>
                  <a:txBody>
                    <a:bodyPr/>
                    <a:lstStyle/>
                    <a:p>
                      <a:pPr indent="0" lvl="0" marL="0" rtl="0" algn="l">
                        <a:spcBef>
                          <a:spcPts val="0"/>
                        </a:spcBef>
                        <a:spcAft>
                          <a:spcPts val="0"/>
                        </a:spcAft>
                        <a:buNone/>
                      </a:pPr>
                      <a:r>
                        <a:rPr lang="en">
                          <a:solidFill>
                            <a:schemeClr val="lt1"/>
                          </a:solidFill>
                          <a:latin typeface="Poppins"/>
                          <a:ea typeface="Poppins"/>
                          <a:cs typeface="Poppins"/>
                          <a:sym typeface="Poppins"/>
                        </a:rPr>
                        <a:t>Venus has a beautiful name</a:t>
                      </a:r>
                      <a:endParaRPr>
                        <a:solidFill>
                          <a:schemeClr val="lt1"/>
                        </a:solidFill>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24775">
                <a:tc>
                  <a:txBody>
                    <a:bodyPr/>
                    <a:lstStyle/>
                    <a:p>
                      <a:pPr indent="0" lvl="0" marL="0" rtl="0" algn="l">
                        <a:spcBef>
                          <a:spcPts val="0"/>
                        </a:spcBef>
                        <a:spcAft>
                          <a:spcPts val="0"/>
                        </a:spcAft>
                        <a:buNone/>
                      </a:pPr>
                      <a:r>
                        <a:rPr lang="en">
                          <a:solidFill>
                            <a:schemeClr val="lt1"/>
                          </a:solidFill>
                          <a:latin typeface="Poppins"/>
                          <a:ea typeface="Poppins"/>
                          <a:cs typeface="Poppins"/>
                          <a:sym typeface="Poppins"/>
                        </a:rPr>
                        <a:t>Ceres is in the main asteroid belt</a:t>
                      </a:r>
                      <a:endParaRPr>
                        <a:solidFill>
                          <a:schemeClr val="lt1"/>
                        </a:solidFill>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grpSp>
        <p:nvGrpSpPr>
          <p:cNvPr id="588" name="Google Shape;588;p50"/>
          <p:cNvGrpSpPr/>
          <p:nvPr/>
        </p:nvGrpSpPr>
        <p:grpSpPr>
          <a:xfrm>
            <a:off x="3579301" y="2917439"/>
            <a:ext cx="339253" cy="339253"/>
            <a:chOff x="1492675" y="4992125"/>
            <a:chExt cx="481825" cy="481825"/>
          </a:xfrm>
        </p:grpSpPr>
        <p:sp>
          <p:nvSpPr>
            <p:cNvPr id="589" name="Google Shape;589;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 name="Google Shape;590;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 name="Google Shape;591;p50"/>
          <p:cNvGrpSpPr/>
          <p:nvPr/>
        </p:nvGrpSpPr>
        <p:grpSpPr>
          <a:xfrm>
            <a:off x="3579301" y="2290183"/>
            <a:ext cx="339253" cy="339253"/>
            <a:chOff x="2085525" y="4992125"/>
            <a:chExt cx="481825" cy="481825"/>
          </a:xfrm>
        </p:grpSpPr>
        <p:sp>
          <p:nvSpPr>
            <p:cNvPr id="592" name="Google Shape;592;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 name="Google Shape;593;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 name="Google Shape;594;p50"/>
          <p:cNvGrpSpPr/>
          <p:nvPr/>
        </p:nvGrpSpPr>
        <p:grpSpPr>
          <a:xfrm>
            <a:off x="3579301" y="3544696"/>
            <a:ext cx="339253" cy="339253"/>
            <a:chOff x="1492675" y="4992125"/>
            <a:chExt cx="481825" cy="481825"/>
          </a:xfrm>
        </p:grpSpPr>
        <p:sp>
          <p:nvSpPr>
            <p:cNvPr id="595" name="Google Shape;595;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 name="Google Shape;596;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 name="Google Shape;597;p50"/>
          <p:cNvGrpSpPr/>
          <p:nvPr/>
        </p:nvGrpSpPr>
        <p:grpSpPr>
          <a:xfrm>
            <a:off x="5395482" y="2917439"/>
            <a:ext cx="339253" cy="339253"/>
            <a:chOff x="1492675" y="4992125"/>
            <a:chExt cx="481825" cy="481825"/>
          </a:xfrm>
        </p:grpSpPr>
        <p:sp>
          <p:nvSpPr>
            <p:cNvPr id="598" name="Google Shape;598;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 name="Google Shape;599;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 name="Google Shape;600;p50"/>
          <p:cNvGrpSpPr/>
          <p:nvPr/>
        </p:nvGrpSpPr>
        <p:grpSpPr>
          <a:xfrm>
            <a:off x="7223671" y="2290183"/>
            <a:ext cx="339253" cy="339253"/>
            <a:chOff x="1492675" y="4992125"/>
            <a:chExt cx="481825" cy="481825"/>
          </a:xfrm>
        </p:grpSpPr>
        <p:sp>
          <p:nvSpPr>
            <p:cNvPr id="601" name="Google Shape;601;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 name="Google Shape;602;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 name="Google Shape;603;p50"/>
          <p:cNvGrpSpPr/>
          <p:nvPr/>
        </p:nvGrpSpPr>
        <p:grpSpPr>
          <a:xfrm>
            <a:off x="7223671" y="3544696"/>
            <a:ext cx="339253" cy="339253"/>
            <a:chOff x="1492675" y="4992125"/>
            <a:chExt cx="481825" cy="481825"/>
          </a:xfrm>
        </p:grpSpPr>
        <p:sp>
          <p:nvSpPr>
            <p:cNvPr id="604" name="Google Shape;604;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 name="Google Shape;605;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 name="Google Shape;606;p50"/>
          <p:cNvGrpSpPr/>
          <p:nvPr/>
        </p:nvGrpSpPr>
        <p:grpSpPr>
          <a:xfrm>
            <a:off x="5395482" y="2290183"/>
            <a:ext cx="339253" cy="339253"/>
            <a:chOff x="2085525" y="4992125"/>
            <a:chExt cx="481825" cy="481825"/>
          </a:xfrm>
        </p:grpSpPr>
        <p:sp>
          <p:nvSpPr>
            <p:cNvPr id="607" name="Google Shape;607;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 name="Google Shape;608;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 name="Google Shape;609;p50"/>
          <p:cNvGrpSpPr/>
          <p:nvPr/>
        </p:nvGrpSpPr>
        <p:grpSpPr>
          <a:xfrm>
            <a:off x="5401486" y="3544696"/>
            <a:ext cx="339253" cy="339253"/>
            <a:chOff x="2085525" y="4992125"/>
            <a:chExt cx="481825" cy="481825"/>
          </a:xfrm>
        </p:grpSpPr>
        <p:sp>
          <p:nvSpPr>
            <p:cNvPr id="610" name="Google Shape;610;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 name="Google Shape;611;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 name="Google Shape;612;p50"/>
          <p:cNvGrpSpPr/>
          <p:nvPr/>
        </p:nvGrpSpPr>
        <p:grpSpPr>
          <a:xfrm>
            <a:off x="7223671" y="2917439"/>
            <a:ext cx="339253" cy="339253"/>
            <a:chOff x="2085525" y="4992125"/>
            <a:chExt cx="481825" cy="481825"/>
          </a:xfrm>
        </p:grpSpPr>
        <p:sp>
          <p:nvSpPr>
            <p:cNvPr id="613" name="Google Shape;613;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 name="Google Shape;614;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1"/>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20" name="Google Shape;620;p51"/>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621" name="Google Shape;621;p51"/>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622" name="Google Shape;622;p51"/>
          <p:cNvSpPr/>
          <p:nvPr/>
        </p:nvSpPr>
        <p:spPr>
          <a:xfrm>
            <a:off x="1825077" y="2833045"/>
            <a:ext cx="55038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txBox="1"/>
          <p:nvPr>
            <p:ph type="title"/>
          </p:nvPr>
        </p:nvSpPr>
        <p:spPr>
          <a:xfrm>
            <a:off x="952225" y="1282765"/>
            <a:ext cx="7234500" cy="13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874,125</a:t>
            </a:r>
            <a:endParaRPr/>
          </a:p>
        </p:txBody>
      </p:sp>
      <p:sp>
        <p:nvSpPr>
          <p:cNvPr id="624" name="Google Shape;624;p51"/>
          <p:cNvSpPr txBox="1"/>
          <p:nvPr>
            <p:ph idx="1" type="subTitle"/>
          </p:nvPr>
        </p:nvSpPr>
        <p:spPr>
          <a:xfrm>
            <a:off x="2185980" y="2893495"/>
            <a:ext cx="4778700" cy="36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52" title="Gráfico">
            <a:hlinkClick r:id="rId3"/>
          </p:cNvPr>
          <p:cNvPicPr preferRelativeResize="0"/>
          <p:nvPr/>
        </p:nvPicPr>
        <p:blipFill>
          <a:blip r:embed="rId4">
            <a:alphaModFix/>
          </a:blip>
          <a:stretch>
            <a:fillRect/>
          </a:stretch>
        </p:blipFill>
        <p:spPr>
          <a:xfrm>
            <a:off x="4572000" y="1230331"/>
            <a:ext cx="3858926" cy="2716599"/>
          </a:xfrm>
          <a:prstGeom prst="rect">
            <a:avLst/>
          </a:prstGeom>
          <a:noFill/>
          <a:ln>
            <a:noFill/>
          </a:ln>
        </p:spPr>
      </p:pic>
      <p:sp>
        <p:nvSpPr>
          <p:cNvPr id="630" name="Google Shape;630;p52"/>
          <p:cNvSpPr/>
          <p:nvPr/>
        </p:nvSpPr>
        <p:spPr>
          <a:xfrm>
            <a:off x="857584" y="1314825"/>
            <a:ext cx="3540900" cy="864300"/>
          </a:xfrm>
          <a:prstGeom prst="roundRect">
            <a:avLst>
              <a:gd fmla="val 12582"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2"/>
          <p:cNvSpPr/>
          <p:nvPr/>
        </p:nvSpPr>
        <p:spPr>
          <a:xfrm>
            <a:off x="857584" y="2268900"/>
            <a:ext cx="3540900" cy="864300"/>
          </a:xfrm>
          <a:prstGeom prst="roundRect">
            <a:avLst>
              <a:gd fmla="val 12582"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2"/>
          <p:cNvSpPr/>
          <p:nvPr/>
        </p:nvSpPr>
        <p:spPr>
          <a:xfrm>
            <a:off x="857584" y="3222975"/>
            <a:ext cx="3540900" cy="864300"/>
          </a:xfrm>
          <a:prstGeom prst="roundRect">
            <a:avLst>
              <a:gd fmla="val 12582"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2"/>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Traction</a:t>
            </a:r>
            <a:endParaRPr/>
          </a:p>
        </p:txBody>
      </p:sp>
      <p:sp>
        <p:nvSpPr>
          <p:cNvPr id="634" name="Google Shape;634;p52"/>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35" name="Google Shape;635;p52"/>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636" name="Google Shape;636;p52"/>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637" name="Google Shape;637;p52"/>
          <p:cNvSpPr txBox="1"/>
          <p:nvPr/>
        </p:nvSpPr>
        <p:spPr>
          <a:xfrm>
            <a:off x="713075" y="4238875"/>
            <a:ext cx="77178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Poppins"/>
                <a:ea typeface="Poppins"/>
                <a:cs typeface="Poppins"/>
                <a:sym typeface="Poppins"/>
              </a:rPr>
              <a:t>Follow the link in the graph to modify its data and then paste the new one here. For more info, </a:t>
            </a:r>
            <a:r>
              <a:rPr b="1" lang="en" sz="1100">
                <a:solidFill>
                  <a:schemeClr val="lt1"/>
                </a:solidFill>
                <a:uFill>
                  <a:noFill/>
                </a:uFill>
                <a:latin typeface="Poppins"/>
                <a:ea typeface="Poppins"/>
                <a:cs typeface="Poppins"/>
                <a:sym typeface="Poppins"/>
                <a:hlinkClick r:id="rId5">
                  <a:extLst>
                    <a:ext uri="{A12FA001-AC4F-418D-AE19-62706E023703}">
                      <ahyp:hlinkClr val="tx"/>
                    </a:ext>
                  </a:extLst>
                </a:hlinkClick>
              </a:rPr>
              <a:t>click here</a:t>
            </a:r>
            <a:endParaRPr b="1" sz="1100">
              <a:solidFill>
                <a:schemeClr val="lt1"/>
              </a:solidFill>
              <a:latin typeface="Poppins"/>
              <a:ea typeface="Poppins"/>
              <a:cs typeface="Poppins"/>
              <a:sym typeface="Poppins"/>
            </a:endParaRPr>
          </a:p>
        </p:txBody>
      </p:sp>
      <p:sp>
        <p:nvSpPr>
          <p:cNvPr id="638" name="Google Shape;638;p52"/>
          <p:cNvSpPr txBox="1"/>
          <p:nvPr/>
        </p:nvSpPr>
        <p:spPr>
          <a:xfrm>
            <a:off x="1071184" y="1378675"/>
            <a:ext cx="3113700" cy="42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Poppins SemiBold"/>
                <a:ea typeface="Poppins SemiBold"/>
                <a:cs typeface="Poppins SemiBold"/>
                <a:sym typeface="Poppins SemiBold"/>
              </a:rPr>
              <a:t>$379,650</a:t>
            </a:r>
            <a:endParaRPr sz="2500">
              <a:solidFill>
                <a:schemeClr val="lt1"/>
              </a:solidFill>
              <a:latin typeface="Poppins SemiBold"/>
              <a:ea typeface="Poppins SemiBold"/>
              <a:cs typeface="Poppins SemiBold"/>
              <a:sym typeface="Poppins SemiBold"/>
            </a:endParaRPr>
          </a:p>
        </p:txBody>
      </p:sp>
      <p:sp>
        <p:nvSpPr>
          <p:cNvPr id="639" name="Google Shape;639;p52"/>
          <p:cNvSpPr txBox="1"/>
          <p:nvPr/>
        </p:nvSpPr>
        <p:spPr>
          <a:xfrm>
            <a:off x="1071184" y="1805032"/>
            <a:ext cx="3113700" cy="31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Gross revenue from 2020 to 2022</a:t>
            </a:r>
            <a:endParaRPr>
              <a:solidFill>
                <a:schemeClr val="lt1"/>
              </a:solidFill>
              <a:latin typeface="Poppins"/>
              <a:ea typeface="Poppins"/>
              <a:cs typeface="Poppins"/>
              <a:sym typeface="Poppins"/>
            </a:endParaRPr>
          </a:p>
        </p:txBody>
      </p:sp>
      <p:sp>
        <p:nvSpPr>
          <p:cNvPr id="640" name="Google Shape;640;p52"/>
          <p:cNvSpPr txBox="1"/>
          <p:nvPr/>
        </p:nvSpPr>
        <p:spPr>
          <a:xfrm>
            <a:off x="2146381" y="2332700"/>
            <a:ext cx="1142400" cy="42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Pluto</a:t>
            </a:r>
            <a:endParaRPr sz="1800">
              <a:solidFill>
                <a:schemeClr val="lt1"/>
              </a:solidFill>
              <a:latin typeface="Poppins SemiBold"/>
              <a:ea typeface="Poppins SemiBold"/>
              <a:cs typeface="Poppins SemiBold"/>
              <a:sym typeface="Poppins SemiBold"/>
            </a:endParaRPr>
          </a:p>
        </p:txBody>
      </p:sp>
      <p:sp>
        <p:nvSpPr>
          <p:cNvPr id="641" name="Google Shape;641;p52"/>
          <p:cNvSpPr txBox="1"/>
          <p:nvPr/>
        </p:nvSpPr>
        <p:spPr>
          <a:xfrm>
            <a:off x="1071184" y="2757941"/>
            <a:ext cx="3113700" cy="31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Pluto is</a:t>
            </a:r>
            <a:r>
              <a:rPr lang="en">
                <a:solidFill>
                  <a:schemeClr val="lt1"/>
                </a:solidFill>
                <a:latin typeface="Poppins"/>
                <a:ea typeface="Poppins"/>
                <a:cs typeface="Poppins"/>
                <a:sym typeface="Poppins"/>
              </a:rPr>
              <a:t> now</a:t>
            </a:r>
            <a:r>
              <a:rPr lang="en">
                <a:solidFill>
                  <a:schemeClr val="lt1"/>
                </a:solidFill>
                <a:latin typeface="Poppins"/>
                <a:ea typeface="Poppins"/>
                <a:cs typeface="Poppins"/>
                <a:sym typeface="Poppins"/>
              </a:rPr>
              <a:t> a dwarf planet</a:t>
            </a:r>
            <a:endParaRPr>
              <a:solidFill>
                <a:schemeClr val="lt1"/>
              </a:solidFill>
              <a:latin typeface="Poppins"/>
              <a:ea typeface="Poppins"/>
              <a:cs typeface="Poppins"/>
              <a:sym typeface="Poppins"/>
            </a:endParaRPr>
          </a:p>
        </p:txBody>
      </p:sp>
      <p:sp>
        <p:nvSpPr>
          <p:cNvPr id="642" name="Google Shape;642;p52"/>
          <p:cNvSpPr txBox="1"/>
          <p:nvPr/>
        </p:nvSpPr>
        <p:spPr>
          <a:xfrm>
            <a:off x="2146381" y="3284250"/>
            <a:ext cx="1142400" cy="42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Earth</a:t>
            </a:r>
            <a:endParaRPr sz="1800">
              <a:solidFill>
                <a:schemeClr val="lt1"/>
              </a:solidFill>
              <a:latin typeface="Poppins SemiBold"/>
              <a:ea typeface="Poppins SemiBold"/>
              <a:cs typeface="Poppins SemiBold"/>
              <a:sym typeface="Poppins SemiBold"/>
            </a:endParaRPr>
          </a:p>
        </p:txBody>
      </p:sp>
      <p:sp>
        <p:nvSpPr>
          <p:cNvPr id="643" name="Google Shape;643;p52"/>
          <p:cNvSpPr txBox="1"/>
          <p:nvPr/>
        </p:nvSpPr>
        <p:spPr>
          <a:xfrm>
            <a:off x="1071184" y="3710849"/>
            <a:ext cx="3113700" cy="31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This is where we all live</a:t>
            </a:r>
            <a:endParaRPr>
              <a:solidFill>
                <a:schemeClr val="lt1"/>
              </a:solidFill>
              <a:latin typeface="Poppins"/>
              <a:ea typeface="Poppins"/>
              <a:cs typeface="Poppins"/>
              <a:sym typeface="Poppins"/>
            </a:endParaRPr>
          </a:p>
        </p:txBody>
      </p:sp>
      <p:sp>
        <p:nvSpPr>
          <p:cNvPr id="644" name="Google Shape;644;p52"/>
          <p:cNvSpPr txBox="1"/>
          <p:nvPr/>
        </p:nvSpPr>
        <p:spPr>
          <a:xfrm>
            <a:off x="5222915" y="3897881"/>
            <a:ext cx="724800" cy="1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oppins SemiBold"/>
                <a:ea typeface="Poppins SemiBold"/>
                <a:cs typeface="Poppins SemiBold"/>
                <a:sym typeface="Poppins SemiBold"/>
              </a:rPr>
              <a:t>2020</a:t>
            </a:r>
            <a:endParaRPr sz="1200">
              <a:solidFill>
                <a:schemeClr val="lt1"/>
              </a:solidFill>
              <a:latin typeface="Poppins SemiBold"/>
              <a:ea typeface="Poppins SemiBold"/>
              <a:cs typeface="Poppins SemiBold"/>
              <a:sym typeface="Poppins SemiBold"/>
            </a:endParaRPr>
          </a:p>
        </p:txBody>
      </p:sp>
      <p:sp>
        <p:nvSpPr>
          <p:cNvPr id="645" name="Google Shape;645;p52"/>
          <p:cNvSpPr txBox="1"/>
          <p:nvPr/>
        </p:nvSpPr>
        <p:spPr>
          <a:xfrm>
            <a:off x="6244626" y="3897881"/>
            <a:ext cx="724800" cy="1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oppins SemiBold"/>
                <a:ea typeface="Poppins SemiBold"/>
                <a:cs typeface="Poppins SemiBold"/>
                <a:sym typeface="Poppins SemiBold"/>
              </a:rPr>
              <a:t>2021</a:t>
            </a:r>
            <a:endParaRPr sz="1200">
              <a:solidFill>
                <a:schemeClr val="lt1"/>
              </a:solidFill>
              <a:latin typeface="Poppins SemiBold"/>
              <a:ea typeface="Poppins SemiBold"/>
              <a:cs typeface="Poppins SemiBold"/>
              <a:sym typeface="Poppins SemiBold"/>
            </a:endParaRPr>
          </a:p>
        </p:txBody>
      </p:sp>
      <p:sp>
        <p:nvSpPr>
          <p:cNvPr id="646" name="Google Shape;646;p52"/>
          <p:cNvSpPr txBox="1"/>
          <p:nvPr/>
        </p:nvSpPr>
        <p:spPr>
          <a:xfrm>
            <a:off x="7252846" y="3897881"/>
            <a:ext cx="724800" cy="1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oppins SemiBold"/>
                <a:ea typeface="Poppins SemiBold"/>
                <a:cs typeface="Poppins SemiBold"/>
                <a:sym typeface="Poppins SemiBold"/>
              </a:rPr>
              <a:t>2022</a:t>
            </a:r>
            <a:endParaRPr sz="1200">
              <a:solidFill>
                <a:schemeClr val="lt1"/>
              </a:solidFill>
              <a:latin typeface="Poppins SemiBold"/>
              <a:ea typeface="Poppins SemiBold"/>
              <a:cs typeface="Poppins SemiBold"/>
              <a:sym typeface="Poppins SemiBold"/>
            </a:endParaRPr>
          </a:p>
        </p:txBody>
      </p:sp>
      <p:cxnSp>
        <p:nvCxnSpPr>
          <p:cNvPr id="647" name="Google Shape;647;p52"/>
          <p:cNvCxnSpPr/>
          <p:nvPr/>
        </p:nvCxnSpPr>
        <p:spPr>
          <a:xfrm>
            <a:off x="5333370" y="3905389"/>
            <a:ext cx="2626800" cy="0"/>
          </a:xfrm>
          <a:prstGeom prst="straightConnector1">
            <a:avLst/>
          </a:prstGeom>
          <a:noFill/>
          <a:ln cap="flat" cmpd="sng" w="9525">
            <a:solidFill>
              <a:schemeClr val="lt1"/>
            </a:solidFill>
            <a:prstDash val="solid"/>
            <a:round/>
            <a:headEnd len="med" w="med" type="none"/>
            <a:tailEnd len="med" w="med" type="none"/>
          </a:ln>
        </p:spPr>
      </p:cxnSp>
      <p:sp>
        <p:nvSpPr>
          <p:cNvPr id="648" name="Google Shape;648;p52"/>
          <p:cNvSpPr/>
          <p:nvPr/>
        </p:nvSpPr>
        <p:spPr>
          <a:xfrm>
            <a:off x="1967280" y="2459875"/>
            <a:ext cx="179100" cy="1791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2"/>
          <p:cNvSpPr/>
          <p:nvPr/>
        </p:nvSpPr>
        <p:spPr>
          <a:xfrm>
            <a:off x="1967283" y="3407995"/>
            <a:ext cx="179100" cy="179100"/>
          </a:xfrm>
          <a:prstGeom prst="ellipse">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3"/>
          <p:cNvSpPr/>
          <p:nvPr/>
        </p:nvSpPr>
        <p:spPr>
          <a:xfrm>
            <a:off x="4266825" y="2289303"/>
            <a:ext cx="8280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a:off x="4266825" y="3337603"/>
            <a:ext cx="828000" cy="82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a:off x="4266825" y="1241003"/>
            <a:ext cx="828000" cy="82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txBox="1"/>
          <p:nvPr>
            <p:ph idx="14"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endParaRPr/>
          </a:p>
        </p:txBody>
      </p:sp>
      <p:sp>
        <p:nvSpPr>
          <p:cNvPr id="658" name="Google Shape;658;p53"/>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59" name="Google Shape;659;p53"/>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660" name="Google Shape;660;p53"/>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661" name="Google Shape;661;p53"/>
          <p:cNvSpPr txBox="1"/>
          <p:nvPr>
            <p:ph idx="3" type="subTitle"/>
          </p:nvPr>
        </p:nvSpPr>
        <p:spPr>
          <a:xfrm>
            <a:off x="5220200" y="1803304"/>
            <a:ext cx="3056400" cy="49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Sum and it’s very small</a:t>
            </a:r>
            <a:endParaRPr/>
          </a:p>
        </p:txBody>
      </p:sp>
      <p:sp>
        <p:nvSpPr>
          <p:cNvPr id="662" name="Google Shape;662;p53"/>
          <p:cNvSpPr txBox="1"/>
          <p:nvPr>
            <p:ph type="title"/>
          </p:nvPr>
        </p:nvSpPr>
        <p:spPr>
          <a:xfrm>
            <a:off x="5220200" y="1401875"/>
            <a:ext cx="1624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a:t>
            </a:r>
            <a:endParaRPr/>
          </a:p>
        </p:txBody>
      </p:sp>
      <p:sp>
        <p:nvSpPr>
          <p:cNvPr id="663" name="Google Shape;663;p53"/>
          <p:cNvSpPr txBox="1"/>
          <p:nvPr>
            <p:ph idx="4" type="title"/>
          </p:nvPr>
        </p:nvSpPr>
        <p:spPr>
          <a:xfrm>
            <a:off x="4277325" y="1401856"/>
            <a:ext cx="807000" cy="4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64" name="Google Shape;664;p53"/>
          <p:cNvSpPr txBox="1"/>
          <p:nvPr>
            <p:ph idx="5" type="subTitle"/>
          </p:nvPr>
        </p:nvSpPr>
        <p:spPr>
          <a:xfrm>
            <a:off x="5220200" y="2853058"/>
            <a:ext cx="3056400" cy="49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a:t>
            </a:r>
            <a:r>
              <a:rPr lang="en"/>
              <a:t>s the fourth-brightest object in the night sky</a:t>
            </a:r>
            <a:endParaRPr/>
          </a:p>
        </p:txBody>
      </p:sp>
      <p:sp>
        <p:nvSpPr>
          <p:cNvPr id="665" name="Google Shape;665;p53"/>
          <p:cNvSpPr txBox="1"/>
          <p:nvPr>
            <p:ph idx="6" type="title"/>
          </p:nvPr>
        </p:nvSpPr>
        <p:spPr>
          <a:xfrm>
            <a:off x="5220200" y="2451627"/>
            <a:ext cx="1624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666" name="Google Shape;666;p53"/>
          <p:cNvSpPr txBox="1"/>
          <p:nvPr>
            <p:ph idx="7" type="title"/>
          </p:nvPr>
        </p:nvSpPr>
        <p:spPr>
          <a:xfrm>
            <a:off x="4277325" y="2451610"/>
            <a:ext cx="807000" cy="4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67" name="Google Shape;667;p53"/>
          <p:cNvSpPr txBox="1"/>
          <p:nvPr>
            <p:ph idx="8" type="subTitle"/>
          </p:nvPr>
        </p:nvSpPr>
        <p:spPr>
          <a:xfrm>
            <a:off x="5220200" y="3902813"/>
            <a:ext cx="3056400" cy="49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 is</a:t>
            </a:r>
            <a:r>
              <a:rPr lang="en"/>
              <a:t> the only planet that harbors life in the Solar System</a:t>
            </a:r>
            <a:endParaRPr/>
          </a:p>
        </p:txBody>
      </p:sp>
      <p:sp>
        <p:nvSpPr>
          <p:cNvPr id="668" name="Google Shape;668;p53"/>
          <p:cNvSpPr txBox="1"/>
          <p:nvPr>
            <p:ph idx="9" type="title"/>
          </p:nvPr>
        </p:nvSpPr>
        <p:spPr>
          <a:xfrm>
            <a:off x="5220200" y="3501376"/>
            <a:ext cx="1624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669" name="Google Shape;669;p53"/>
          <p:cNvSpPr txBox="1"/>
          <p:nvPr>
            <p:ph idx="13" type="title"/>
          </p:nvPr>
        </p:nvSpPr>
        <p:spPr>
          <a:xfrm>
            <a:off x="4277325" y="3501365"/>
            <a:ext cx="807000" cy="4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670" name="Google Shape;670;p53"/>
          <p:cNvPicPr preferRelativeResize="0"/>
          <p:nvPr/>
        </p:nvPicPr>
        <p:blipFill rotWithShape="1">
          <a:blip r:embed="rId3">
            <a:alphaModFix/>
          </a:blip>
          <a:srcRect b="0" l="15366" r="18399" t="0"/>
          <a:stretch/>
        </p:blipFill>
        <p:spPr>
          <a:xfrm>
            <a:off x="882198" y="1369659"/>
            <a:ext cx="2830200" cy="2827800"/>
          </a:xfrm>
          <a:prstGeom prst="ellipse">
            <a:avLst/>
          </a:prstGeom>
          <a:noFill/>
          <a:ln>
            <a:noFill/>
          </a:ln>
        </p:spPr>
      </p:pic>
      <p:sp>
        <p:nvSpPr>
          <p:cNvPr id="671" name="Google Shape;671;p53"/>
          <p:cNvSpPr/>
          <p:nvPr/>
        </p:nvSpPr>
        <p:spPr>
          <a:xfrm flipH="1" rot="-7532134">
            <a:off x="-310170" y="1421343"/>
            <a:ext cx="2844591" cy="2844591"/>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309" name="Google Shape;309;p36"/>
          <p:cNvSpPr txBox="1"/>
          <p:nvPr>
            <p:ph idx="1" type="body"/>
          </p:nvPr>
        </p:nvSpPr>
        <p:spPr>
          <a:xfrm>
            <a:off x="713075" y="1161000"/>
            <a:ext cx="7717800" cy="3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what you’ll find in this </a:t>
            </a:r>
            <a:r>
              <a:rPr b="1" lang="en">
                <a:uFill>
                  <a:noFill/>
                </a:uFill>
                <a:hlinkClick r:id="rId3"/>
              </a:rPr>
              <a:t>Slidesgo</a:t>
            </a:r>
            <a:r>
              <a:rPr lang="en"/>
              <a:t> template:</a:t>
            </a:r>
            <a:endParaRPr/>
          </a:p>
          <a:p>
            <a:pPr indent="-184150" lvl="0" marL="342900" rtl="0" algn="l">
              <a:spcBef>
                <a:spcPts val="1000"/>
              </a:spcBef>
              <a:spcAft>
                <a:spcPts val="0"/>
              </a:spcAft>
              <a:buClr>
                <a:schemeClr val="lt1"/>
              </a:buClr>
              <a:buSzPts val="1100"/>
              <a:buAutoNum type="arabicPeriod"/>
            </a:pPr>
            <a:r>
              <a:rPr lang="en"/>
              <a:t>A slide structure based on a pitch deck presentation, which you can easily adapt to your needs. For more info on how to edit the template, please visit </a:t>
            </a:r>
            <a:r>
              <a:rPr b="1" lang="en">
                <a:solidFill>
                  <a:schemeClr val="hlink"/>
                </a:solidFill>
                <a:uFill>
                  <a:noFill/>
                </a:uFill>
                <a:hlinkClick r:id="rId4"/>
              </a:rPr>
              <a:t>Slidesgo School</a:t>
            </a:r>
            <a:r>
              <a:rPr lang="en"/>
              <a:t> or read our </a:t>
            </a:r>
            <a:r>
              <a:rPr b="1" lang="en">
                <a:solidFill>
                  <a:schemeClr val="hlink"/>
                </a:solidFill>
                <a:uFill>
                  <a:noFill/>
                </a:uFill>
                <a:hlinkClick r:id="rId5"/>
              </a:rPr>
              <a:t>FAQs</a:t>
            </a:r>
            <a:r>
              <a:rPr lang="en"/>
              <a:t>.</a:t>
            </a:r>
            <a:endParaRPr/>
          </a:p>
          <a:p>
            <a:pPr indent="-184150" lvl="0" marL="342900" rtl="0" algn="l">
              <a:spcBef>
                <a:spcPts val="0"/>
              </a:spcBef>
              <a:spcAft>
                <a:spcPts val="0"/>
              </a:spcAft>
              <a:buClr>
                <a:schemeClr val="lt1"/>
              </a:buClr>
              <a:buSzPts val="1100"/>
              <a:buAutoNum type="arabicPeriod"/>
            </a:pPr>
            <a:r>
              <a:rPr lang="en"/>
              <a:t>To view this template with the correct fonts in ppt format, download and install </a:t>
            </a:r>
            <a:r>
              <a:rPr b="1" lang="en">
                <a:solidFill>
                  <a:schemeClr val="hlink"/>
                </a:solidFill>
                <a:uFill>
                  <a:noFill/>
                </a:uFill>
                <a:hlinkClick action="ppaction://hlinksldjump" r:id="rId6"/>
              </a:rPr>
              <a:t>the fonts that we have used</a:t>
            </a:r>
            <a:r>
              <a:rPr lang="en"/>
              <a:t> on your computer. You can learn how to download and install fonts </a:t>
            </a:r>
            <a:r>
              <a:rPr b="1" lang="en">
                <a:solidFill>
                  <a:schemeClr val="hlink"/>
                </a:solidFill>
                <a:uFill>
                  <a:noFill/>
                </a:uFill>
                <a:hlinkClick r:id="rId7"/>
              </a:rPr>
              <a:t>here</a:t>
            </a:r>
            <a:r>
              <a:rPr lang="en"/>
              <a:t>.</a:t>
            </a:r>
            <a:endParaRPr/>
          </a:p>
          <a:p>
            <a:pPr indent="-184150" lvl="0" marL="342900" rtl="0" algn="l">
              <a:spcBef>
                <a:spcPts val="0"/>
              </a:spcBef>
              <a:spcAft>
                <a:spcPts val="0"/>
              </a:spcAft>
              <a:buClr>
                <a:schemeClr val="lt1"/>
              </a:buClr>
              <a:buSzPts val="11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t>.</a:t>
            </a:r>
            <a:endParaRPr/>
          </a:p>
          <a:p>
            <a:pPr indent="-184150" lvl="0" marL="342900" rtl="0" algn="l">
              <a:spcBef>
                <a:spcPts val="0"/>
              </a:spcBef>
              <a:spcAft>
                <a:spcPts val="0"/>
              </a:spcAft>
              <a:buClr>
                <a:schemeClr val="lt1"/>
              </a:buClr>
              <a:buSzPts val="1100"/>
              <a:buAutoNum type="arabicPeriod"/>
            </a:pPr>
            <a:r>
              <a:rPr lang="en"/>
              <a:t>A </a:t>
            </a:r>
            <a:r>
              <a:rPr b="1" lang="en">
                <a:solidFill>
                  <a:schemeClr val="hlink"/>
                </a:solidFill>
                <a:uFill>
                  <a:noFill/>
                </a:uFill>
                <a:hlinkClick action="ppaction://hlinksldjump" r:id="rId9"/>
              </a:rPr>
              <a:t>thanks slide</a:t>
            </a:r>
            <a:r>
              <a:rPr lang="en"/>
              <a:t>, which you must keep so that proper credits for our design are given.</a:t>
            </a:r>
            <a:endParaRPr/>
          </a:p>
          <a:p>
            <a:pPr indent="-184150" lvl="0" marL="342900" rtl="0" algn="l">
              <a:spcBef>
                <a:spcPts val="0"/>
              </a:spcBef>
              <a:spcAft>
                <a:spcPts val="0"/>
              </a:spcAft>
              <a:buClr>
                <a:schemeClr val="lt1"/>
              </a:buClr>
              <a:buSzPts val="1100"/>
              <a:buAutoNum type="arabicPeriod"/>
            </a:pPr>
            <a:r>
              <a:rPr lang="en"/>
              <a:t>A </a:t>
            </a:r>
            <a:r>
              <a:rPr b="1" lang="en">
                <a:solidFill>
                  <a:schemeClr val="hlink"/>
                </a:solidFill>
                <a:uFill>
                  <a:noFill/>
                </a:uFill>
                <a:hlinkClick action="ppaction://hlinksldjump" r:id="rId10"/>
              </a:rPr>
              <a:t>resources slide</a:t>
            </a:r>
            <a:r>
              <a:rPr lang="en"/>
              <a:t>, where you’ll find links to all the elements used in the template.</a:t>
            </a:r>
            <a:endParaRPr/>
          </a:p>
          <a:p>
            <a:pPr indent="-184150" lvl="0" marL="342900" rtl="0" algn="l">
              <a:spcBef>
                <a:spcPts val="0"/>
              </a:spcBef>
              <a:spcAft>
                <a:spcPts val="0"/>
              </a:spcAft>
              <a:buClr>
                <a:schemeClr val="lt1"/>
              </a:buClr>
              <a:buSzPts val="1100"/>
              <a:buAutoNum type="arabicPeriod"/>
            </a:pPr>
            <a:r>
              <a:rPr b="1" lang="en">
                <a:solidFill>
                  <a:schemeClr val="hlink"/>
                </a:solidFill>
                <a:uFill>
                  <a:noFill/>
                </a:uFill>
                <a:hlinkClick action="ppaction://hlinksldjump" r:id="rId11"/>
              </a:rPr>
              <a:t>Instructions for use</a:t>
            </a:r>
            <a:r>
              <a:rPr lang="en"/>
              <a:t>.</a:t>
            </a:r>
            <a:endParaRPr/>
          </a:p>
          <a:p>
            <a:pPr indent="-184150" lvl="0" marL="342900" rtl="0" algn="l">
              <a:spcBef>
                <a:spcPts val="0"/>
              </a:spcBef>
              <a:spcAft>
                <a:spcPts val="0"/>
              </a:spcAft>
              <a:buClr>
                <a:schemeClr val="lt1"/>
              </a:buClr>
              <a:buSzPts val="1100"/>
              <a:buAutoNum type="arabicPeriod"/>
            </a:pPr>
            <a:r>
              <a:rPr lang="en"/>
              <a:t>Final slides with:</a:t>
            </a:r>
            <a:endParaRPr/>
          </a:p>
          <a:p>
            <a:pPr indent="-184150" lvl="0" marL="571500" rtl="0" algn="l">
              <a:spcBef>
                <a:spcPts val="0"/>
              </a:spcBef>
              <a:spcAft>
                <a:spcPts val="0"/>
              </a:spcAft>
              <a:buClr>
                <a:schemeClr val="lt1"/>
              </a:buClr>
              <a:buSzPts val="1100"/>
              <a:buChar char="●"/>
            </a:pPr>
            <a:r>
              <a:rPr lang="en"/>
              <a:t>The </a:t>
            </a:r>
            <a:r>
              <a:rPr b="1" lang="en">
                <a:solidFill>
                  <a:schemeClr val="hlink"/>
                </a:solidFill>
                <a:uFill>
                  <a:noFill/>
                </a:uFill>
                <a:hlinkClick action="ppaction://hlinksldjump" r:id="rId12"/>
              </a:rPr>
              <a:t>fonts and colors</a:t>
            </a:r>
            <a:r>
              <a:rPr lang="en"/>
              <a:t> used in the template.</a:t>
            </a:r>
            <a:endParaRPr/>
          </a:p>
          <a:p>
            <a:pPr indent="-184150" lvl="0" marL="571500" rtl="0" algn="l">
              <a:spcBef>
                <a:spcPts val="0"/>
              </a:spcBef>
              <a:spcAft>
                <a:spcPts val="0"/>
              </a:spcAft>
              <a:buClr>
                <a:schemeClr val="lt1"/>
              </a:buClr>
              <a:buSzPts val="1100"/>
              <a:buChar char="●"/>
            </a:pPr>
            <a:r>
              <a:rPr lang="en"/>
              <a:t>A </a:t>
            </a:r>
            <a:r>
              <a:rPr b="1" lang="en">
                <a:solidFill>
                  <a:schemeClr val="hlink"/>
                </a:solidFill>
                <a:uFill>
                  <a:noFill/>
                </a:uFill>
                <a:hlinkClick action="ppaction://hlinksldjump" r:id="rId13"/>
              </a:rPr>
              <a:t>selection of illustrations</a:t>
            </a:r>
            <a:r>
              <a:rPr lang="en"/>
              <a:t>. You can also customize and animate them as you wish with the online editor. Visit </a:t>
            </a:r>
            <a:r>
              <a:rPr b="1" lang="en">
                <a:solidFill>
                  <a:schemeClr val="hlink"/>
                </a:solidFill>
                <a:uFill>
                  <a:noFill/>
                </a:uFill>
                <a:hlinkClick r:id="rId14"/>
              </a:rPr>
              <a:t>Storyset</a:t>
            </a:r>
            <a:r>
              <a:rPr lang="en"/>
              <a:t> to find more. </a:t>
            </a:r>
            <a:endParaRPr/>
          </a:p>
          <a:p>
            <a:pPr indent="-184150" lvl="0" marL="571500" rtl="0" algn="l">
              <a:spcBef>
                <a:spcPts val="0"/>
              </a:spcBef>
              <a:spcAft>
                <a:spcPts val="0"/>
              </a:spcAft>
              <a:buClr>
                <a:schemeClr val="lt1"/>
              </a:buClr>
              <a:buSzPts val="1100"/>
              <a:buChar char="●"/>
            </a:pPr>
            <a:r>
              <a:rPr lang="en"/>
              <a:t>More </a:t>
            </a:r>
            <a:r>
              <a:rPr b="1" lang="en">
                <a:solidFill>
                  <a:schemeClr val="hlink"/>
                </a:solidFill>
                <a:uFill>
                  <a:noFill/>
                </a:uFill>
                <a:hlinkClick action="ppaction://hlinksldjump" r:id="rId15"/>
              </a:rPr>
              <a:t>infographic resources</a:t>
            </a:r>
            <a:r>
              <a:rPr lang="en"/>
              <a:t>, whose size and color can be edited. </a:t>
            </a:r>
            <a:endParaRPr/>
          </a:p>
          <a:p>
            <a:pPr indent="-184150" lvl="0" marL="571500" rtl="0" algn="l">
              <a:spcBef>
                <a:spcPts val="0"/>
              </a:spcBef>
              <a:spcAft>
                <a:spcPts val="0"/>
              </a:spcAft>
              <a:buClr>
                <a:schemeClr val="lt1"/>
              </a:buClr>
              <a:buSzPts val="1100"/>
              <a:buChar char="●"/>
            </a:pPr>
            <a:r>
              <a:rPr lang="en"/>
              <a:t>Sets of </a:t>
            </a:r>
            <a:r>
              <a:rPr b="1" lang="en">
                <a:solidFill>
                  <a:schemeClr val="hlink"/>
                </a:solidFill>
                <a:uFill>
                  <a:noFill/>
                </a:uFill>
                <a:hlinkClick action="ppaction://hlinksldjump" r:id="rId16"/>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000"/>
              </a:spcBef>
              <a:spcAft>
                <a:spcPts val="0"/>
              </a:spcAft>
              <a:buNone/>
            </a:pPr>
            <a:r>
              <a:rPr lang="en"/>
              <a:t>You can delete this slide when you’re done editing the presentation.</a:t>
            </a:r>
            <a:endParaRPr/>
          </a:p>
        </p:txBody>
      </p:sp>
      <p:sp>
        <p:nvSpPr>
          <p:cNvPr id="310" name="Google Shape;310;p36"/>
          <p:cNvSpPr txBox="1"/>
          <p:nvPr>
            <p:ph idx="12" type="sldNum"/>
          </p:nvPr>
        </p:nvSpPr>
        <p:spPr>
          <a:xfrm>
            <a:off x="713075" y="4623852"/>
            <a:ext cx="548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11" name="Google Shape;311;p36"/>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312" name="Google Shape;312;p36"/>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4"/>
          <p:cNvSpPr/>
          <p:nvPr/>
        </p:nvSpPr>
        <p:spPr>
          <a:xfrm>
            <a:off x="2570568" y="3096244"/>
            <a:ext cx="40029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4"/>
          <p:cNvSpPr txBox="1"/>
          <p:nvPr>
            <p:ph type="title"/>
          </p:nvPr>
        </p:nvSpPr>
        <p:spPr>
          <a:xfrm>
            <a:off x="2905609" y="3153844"/>
            <a:ext cx="3330000" cy="3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678" name="Google Shape;678;p54"/>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79" name="Google Shape;679;p54"/>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680" name="Google Shape;680;p54"/>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681" name="Google Shape;681;p54"/>
          <p:cNvSpPr txBox="1"/>
          <p:nvPr>
            <p:ph idx="3" type="subTitle"/>
          </p:nvPr>
        </p:nvSpPr>
        <p:spPr>
          <a:xfrm>
            <a:off x="1973550" y="1015439"/>
            <a:ext cx="5196900" cy="178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5" name="Shape 685"/>
        <p:cNvGrpSpPr/>
        <p:nvPr/>
      </p:nvGrpSpPr>
      <p:grpSpPr>
        <a:xfrm>
          <a:off x="0" y="0"/>
          <a:ext cx="0" cy="0"/>
          <a:chOff x="0" y="0"/>
          <a:chExt cx="0" cy="0"/>
        </a:xfrm>
      </p:grpSpPr>
      <p:sp>
        <p:nvSpPr>
          <p:cNvPr id="686" name="Google Shape;686;p55"/>
          <p:cNvSpPr/>
          <p:nvPr/>
        </p:nvSpPr>
        <p:spPr>
          <a:xfrm>
            <a:off x="603514" y="3826362"/>
            <a:ext cx="7926000" cy="647400"/>
          </a:xfrm>
          <a:prstGeom prst="roundRect">
            <a:avLst>
              <a:gd fmla="val 50000" name="adj"/>
            </a:avLst>
          </a:prstGeom>
          <a:solidFill>
            <a:srgbClr val="5B5555">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5"/>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88" name="Google Shape;688;p55"/>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689" name="Google Shape;689;p55"/>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690" name="Google Shape;690;p55"/>
          <p:cNvSpPr txBox="1"/>
          <p:nvPr>
            <p:ph idx="1" type="body"/>
          </p:nvPr>
        </p:nvSpPr>
        <p:spPr>
          <a:xfrm>
            <a:off x="713075" y="3924612"/>
            <a:ext cx="7717800" cy="4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6"/>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6" name="Google Shape;696;p56"/>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697" name="Google Shape;697;p56"/>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698" name="Google Shape;698;p56"/>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Reviews</a:t>
            </a:r>
            <a:endParaRPr/>
          </a:p>
        </p:txBody>
      </p:sp>
      <p:sp>
        <p:nvSpPr>
          <p:cNvPr id="699" name="Google Shape;699;p56"/>
          <p:cNvSpPr txBox="1"/>
          <p:nvPr>
            <p:ph idx="3" type="subTitle"/>
          </p:nvPr>
        </p:nvSpPr>
        <p:spPr>
          <a:xfrm>
            <a:off x="1924825" y="1965824"/>
            <a:ext cx="2710200" cy="73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a:t>
            </a:r>
            <a:r>
              <a:rPr lang="en"/>
              <a:t> the closest planet to the Sun and the smallest planet of them all”</a:t>
            </a:r>
            <a:endParaRPr/>
          </a:p>
        </p:txBody>
      </p:sp>
      <p:sp>
        <p:nvSpPr>
          <p:cNvPr id="700" name="Google Shape;700;p56"/>
          <p:cNvSpPr txBox="1"/>
          <p:nvPr>
            <p:ph idx="4" type="subTitle"/>
          </p:nvPr>
        </p:nvSpPr>
        <p:spPr>
          <a:xfrm>
            <a:off x="1924826" y="1572225"/>
            <a:ext cx="2710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 Bates</a:t>
            </a:r>
            <a:endParaRPr/>
          </a:p>
        </p:txBody>
      </p:sp>
      <p:sp>
        <p:nvSpPr>
          <p:cNvPr id="701" name="Google Shape;701;p56"/>
          <p:cNvSpPr txBox="1"/>
          <p:nvPr>
            <p:ph idx="5" type="subTitle"/>
          </p:nvPr>
        </p:nvSpPr>
        <p:spPr>
          <a:xfrm>
            <a:off x="1924825" y="3213463"/>
            <a:ext cx="2710200" cy="73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a:t>
            </a:r>
            <a:r>
              <a:rPr lang="en"/>
              <a:t> full of iron oxide dust, which gives the planet its reddish cast”</a:t>
            </a:r>
            <a:endParaRPr/>
          </a:p>
        </p:txBody>
      </p:sp>
      <p:sp>
        <p:nvSpPr>
          <p:cNvPr id="702" name="Google Shape;702;p56"/>
          <p:cNvSpPr txBox="1"/>
          <p:nvPr>
            <p:ph idx="6" type="subTitle"/>
          </p:nvPr>
        </p:nvSpPr>
        <p:spPr>
          <a:xfrm>
            <a:off x="1924826" y="2819869"/>
            <a:ext cx="2710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Helen Pitt</a:t>
            </a:r>
            <a:endParaRPr/>
          </a:p>
        </p:txBody>
      </p:sp>
      <p:pic>
        <p:nvPicPr>
          <p:cNvPr id="703" name="Google Shape;703;p56"/>
          <p:cNvPicPr preferRelativeResize="0"/>
          <p:nvPr/>
        </p:nvPicPr>
        <p:blipFill rotWithShape="1">
          <a:blip r:embed="rId3">
            <a:alphaModFix/>
          </a:blip>
          <a:srcRect b="0" l="24456" r="9317" t="0"/>
          <a:stretch/>
        </p:blipFill>
        <p:spPr>
          <a:xfrm>
            <a:off x="4902193" y="1103261"/>
            <a:ext cx="3137700" cy="3135300"/>
          </a:xfrm>
          <a:prstGeom prst="ellipse">
            <a:avLst/>
          </a:prstGeom>
          <a:noFill/>
          <a:ln>
            <a:noFill/>
          </a:ln>
        </p:spPr>
      </p:pic>
      <p:sp>
        <p:nvSpPr>
          <p:cNvPr id="704" name="Google Shape;704;p56"/>
          <p:cNvSpPr/>
          <p:nvPr/>
        </p:nvSpPr>
        <p:spPr>
          <a:xfrm>
            <a:off x="949935" y="2932949"/>
            <a:ext cx="8280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6"/>
          <p:cNvSpPr/>
          <p:nvPr/>
        </p:nvSpPr>
        <p:spPr>
          <a:xfrm>
            <a:off x="949936" y="1684135"/>
            <a:ext cx="828000" cy="82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56"/>
          <p:cNvGrpSpPr/>
          <p:nvPr/>
        </p:nvGrpSpPr>
        <p:grpSpPr>
          <a:xfrm>
            <a:off x="1170570" y="3147268"/>
            <a:ext cx="383208" cy="402817"/>
            <a:chOff x="3471008" y="2664812"/>
            <a:chExt cx="332531" cy="349546"/>
          </a:xfrm>
        </p:grpSpPr>
        <p:sp>
          <p:nvSpPr>
            <p:cNvPr id="707" name="Google Shape;707;p56"/>
            <p:cNvSpPr/>
            <p:nvPr/>
          </p:nvSpPr>
          <p:spPr>
            <a:xfrm>
              <a:off x="3636480" y="2757614"/>
              <a:ext cx="167058" cy="163974"/>
            </a:xfrm>
            <a:custGeom>
              <a:rect b="b" l="l" r="r" t="t"/>
              <a:pathLst>
                <a:path extrusionOk="0" h="5050" w="5145">
                  <a:moveTo>
                    <a:pt x="3501" y="1578"/>
                  </a:moveTo>
                  <a:cubicBezTo>
                    <a:pt x="3579" y="1578"/>
                    <a:pt x="3656" y="1608"/>
                    <a:pt x="3716" y="1667"/>
                  </a:cubicBezTo>
                  <a:cubicBezTo>
                    <a:pt x="3859" y="1787"/>
                    <a:pt x="3859" y="2001"/>
                    <a:pt x="3716" y="2120"/>
                  </a:cubicBezTo>
                  <a:lnTo>
                    <a:pt x="2453" y="3382"/>
                  </a:lnTo>
                  <a:cubicBezTo>
                    <a:pt x="2406" y="3430"/>
                    <a:pt x="2334" y="3477"/>
                    <a:pt x="2239" y="3477"/>
                  </a:cubicBezTo>
                  <a:cubicBezTo>
                    <a:pt x="2168" y="3477"/>
                    <a:pt x="2072" y="3430"/>
                    <a:pt x="2025" y="3382"/>
                  </a:cubicBezTo>
                  <a:lnTo>
                    <a:pt x="1382" y="2739"/>
                  </a:lnTo>
                  <a:cubicBezTo>
                    <a:pt x="1263" y="2620"/>
                    <a:pt x="1263" y="2430"/>
                    <a:pt x="1382" y="2310"/>
                  </a:cubicBezTo>
                  <a:cubicBezTo>
                    <a:pt x="1441" y="2239"/>
                    <a:pt x="1525" y="2203"/>
                    <a:pt x="1608" y="2203"/>
                  </a:cubicBezTo>
                  <a:cubicBezTo>
                    <a:pt x="1691" y="2203"/>
                    <a:pt x="1775" y="2239"/>
                    <a:pt x="1834" y="2310"/>
                  </a:cubicBezTo>
                  <a:lnTo>
                    <a:pt x="2239" y="2715"/>
                  </a:lnTo>
                  <a:lnTo>
                    <a:pt x="3287" y="1667"/>
                  </a:lnTo>
                  <a:cubicBezTo>
                    <a:pt x="3347" y="1608"/>
                    <a:pt x="3424" y="1578"/>
                    <a:pt x="3501" y="1578"/>
                  </a:cubicBezTo>
                  <a:close/>
                  <a:moveTo>
                    <a:pt x="2239" y="0"/>
                  </a:moveTo>
                  <a:cubicBezTo>
                    <a:pt x="2072" y="0"/>
                    <a:pt x="1930" y="143"/>
                    <a:pt x="1930" y="310"/>
                  </a:cubicBezTo>
                  <a:lnTo>
                    <a:pt x="1930" y="739"/>
                  </a:lnTo>
                  <a:cubicBezTo>
                    <a:pt x="1715" y="834"/>
                    <a:pt x="1501" y="929"/>
                    <a:pt x="1334" y="1096"/>
                  </a:cubicBezTo>
                  <a:lnTo>
                    <a:pt x="620" y="691"/>
                  </a:lnTo>
                  <a:lnTo>
                    <a:pt x="1" y="1787"/>
                  </a:lnTo>
                  <a:lnTo>
                    <a:pt x="691" y="2168"/>
                  </a:lnTo>
                  <a:cubicBezTo>
                    <a:pt x="667" y="2287"/>
                    <a:pt x="667" y="2406"/>
                    <a:pt x="667" y="2525"/>
                  </a:cubicBezTo>
                  <a:cubicBezTo>
                    <a:pt x="667" y="2644"/>
                    <a:pt x="667" y="2763"/>
                    <a:pt x="691" y="2882"/>
                  </a:cubicBezTo>
                  <a:lnTo>
                    <a:pt x="1" y="3263"/>
                  </a:lnTo>
                  <a:lnTo>
                    <a:pt x="620" y="4359"/>
                  </a:lnTo>
                  <a:lnTo>
                    <a:pt x="1334" y="3954"/>
                  </a:lnTo>
                  <a:cubicBezTo>
                    <a:pt x="1501" y="4120"/>
                    <a:pt x="1715" y="4216"/>
                    <a:pt x="1930" y="4311"/>
                  </a:cubicBezTo>
                  <a:lnTo>
                    <a:pt x="1930" y="4740"/>
                  </a:lnTo>
                  <a:cubicBezTo>
                    <a:pt x="1930" y="4906"/>
                    <a:pt x="2072" y="5049"/>
                    <a:pt x="2239" y="5049"/>
                  </a:cubicBezTo>
                  <a:lnTo>
                    <a:pt x="2882" y="5049"/>
                  </a:lnTo>
                  <a:cubicBezTo>
                    <a:pt x="3049" y="5049"/>
                    <a:pt x="3192" y="4906"/>
                    <a:pt x="3192" y="4740"/>
                  </a:cubicBezTo>
                  <a:lnTo>
                    <a:pt x="3192" y="4311"/>
                  </a:lnTo>
                  <a:cubicBezTo>
                    <a:pt x="3406" y="4216"/>
                    <a:pt x="3597" y="4120"/>
                    <a:pt x="3787" y="3954"/>
                  </a:cubicBezTo>
                  <a:lnTo>
                    <a:pt x="4311" y="4263"/>
                  </a:lnTo>
                  <a:cubicBezTo>
                    <a:pt x="4368" y="4296"/>
                    <a:pt x="4428" y="4312"/>
                    <a:pt x="4485" y="4312"/>
                  </a:cubicBezTo>
                  <a:cubicBezTo>
                    <a:pt x="4594" y="4312"/>
                    <a:pt x="4693" y="4254"/>
                    <a:pt x="4740" y="4144"/>
                  </a:cubicBezTo>
                  <a:lnTo>
                    <a:pt x="5073" y="3620"/>
                  </a:lnTo>
                  <a:cubicBezTo>
                    <a:pt x="5144" y="3454"/>
                    <a:pt x="5097" y="3263"/>
                    <a:pt x="4954" y="3168"/>
                  </a:cubicBezTo>
                  <a:lnTo>
                    <a:pt x="4430" y="2882"/>
                  </a:lnTo>
                  <a:cubicBezTo>
                    <a:pt x="4430" y="2763"/>
                    <a:pt x="4454" y="2644"/>
                    <a:pt x="4454" y="2525"/>
                  </a:cubicBezTo>
                  <a:cubicBezTo>
                    <a:pt x="4454" y="2406"/>
                    <a:pt x="4430" y="2287"/>
                    <a:pt x="4406" y="2168"/>
                  </a:cubicBezTo>
                  <a:lnTo>
                    <a:pt x="4954" y="1882"/>
                  </a:lnTo>
                  <a:cubicBezTo>
                    <a:pt x="5097" y="1787"/>
                    <a:pt x="5144" y="1596"/>
                    <a:pt x="5073" y="1429"/>
                  </a:cubicBezTo>
                  <a:lnTo>
                    <a:pt x="4740" y="905"/>
                  </a:lnTo>
                  <a:cubicBezTo>
                    <a:pt x="4693" y="796"/>
                    <a:pt x="4594" y="738"/>
                    <a:pt x="4485" y="738"/>
                  </a:cubicBezTo>
                  <a:cubicBezTo>
                    <a:pt x="4428" y="738"/>
                    <a:pt x="4368" y="754"/>
                    <a:pt x="4311" y="786"/>
                  </a:cubicBezTo>
                  <a:lnTo>
                    <a:pt x="3787" y="1096"/>
                  </a:lnTo>
                  <a:cubicBezTo>
                    <a:pt x="3597" y="929"/>
                    <a:pt x="3406" y="834"/>
                    <a:pt x="3192" y="739"/>
                  </a:cubicBezTo>
                  <a:lnTo>
                    <a:pt x="3192" y="310"/>
                  </a:lnTo>
                  <a:cubicBezTo>
                    <a:pt x="3192" y="143"/>
                    <a:pt x="3049" y="0"/>
                    <a:pt x="2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6"/>
            <p:cNvSpPr/>
            <p:nvPr/>
          </p:nvSpPr>
          <p:spPr>
            <a:xfrm>
              <a:off x="3471008" y="2849637"/>
              <a:ext cx="168584" cy="164720"/>
            </a:xfrm>
            <a:custGeom>
              <a:rect b="b" l="l" r="r" t="t"/>
              <a:pathLst>
                <a:path extrusionOk="0" h="5073" w="5192">
                  <a:moveTo>
                    <a:pt x="3549" y="1578"/>
                  </a:moveTo>
                  <a:cubicBezTo>
                    <a:pt x="3626" y="1578"/>
                    <a:pt x="3703" y="1608"/>
                    <a:pt x="3763" y="1667"/>
                  </a:cubicBezTo>
                  <a:cubicBezTo>
                    <a:pt x="3882" y="1810"/>
                    <a:pt x="3906" y="2001"/>
                    <a:pt x="3763" y="2120"/>
                  </a:cubicBezTo>
                  <a:lnTo>
                    <a:pt x="2501" y="3382"/>
                  </a:lnTo>
                  <a:cubicBezTo>
                    <a:pt x="2453" y="3453"/>
                    <a:pt x="2358" y="3477"/>
                    <a:pt x="2286" y="3477"/>
                  </a:cubicBezTo>
                  <a:cubicBezTo>
                    <a:pt x="2215" y="3477"/>
                    <a:pt x="2120" y="3453"/>
                    <a:pt x="2072" y="3382"/>
                  </a:cubicBezTo>
                  <a:lnTo>
                    <a:pt x="1429" y="2763"/>
                  </a:lnTo>
                  <a:cubicBezTo>
                    <a:pt x="1310" y="2644"/>
                    <a:pt x="1310" y="2429"/>
                    <a:pt x="1429" y="2310"/>
                  </a:cubicBezTo>
                  <a:cubicBezTo>
                    <a:pt x="1489" y="2251"/>
                    <a:pt x="1572" y="2221"/>
                    <a:pt x="1655" y="2221"/>
                  </a:cubicBezTo>
                  <a:cubicBezTo>
                    <a:pt x="1739" y="2221"/>
                    <a:pt x="1822" y="2251"/>
                    <a:pt x="1882" y="2310"/>
                  </a:cubicBezTo>
                  <a:lnTo>
                    <a:pt x="2286" y="2715"/>
                  </a:lnTo>
                  <a:lnTo>
                    <a:pt x="3334" y="1667"/>
                  </a:lnTo>
                  <a:cubicBezTo>
                    <a:pt x="3394" y="1608"/>
                    <a:pt x="3471" y="1578"/>
                    <a:pt x="3549" y="1578"/>
                  </a:cubicBezTo>
                  <a:close/>
                  <a:moveTo>
                    <a:pt x="1977" y="0"/>
                  </a:moveTo>
                  <a:lnTo>
                    <a:pt x="1977" y="762"/>
                  </a:lnTo>
                  <a:cubicBezTo>
                    <a:pt x="1739" y="834"/>
                    <a:pt x="1548" y="953"/>
                    <a:pt x="1382" y="1096"/>
                  </a:cubicBezTo>
                  <a:lnTo>
                    <a:pt x="834" y="786"/>
                  </a:lnTo>
                  <a:cubicBezTo>
                    <a:pt x="789" y="756"/>
                    <a:pt x="739" y="743"/>
                    <a:pt x="690" y="743"/>
                  </a:cubicBezTo>
                  <a:cubicBezTo>
                    <a:pt x="581" y="743"/>
                    <a:pt x="470" y="807"/>
                    <a:pt x="405" y="905"/>
                  </a:cubicBezTo>
                  <a:lnTo>
                    <a:pt x="96" y="1453"/>
                  </a:lnTo>
                  <a:cubicBezTo>
                    <a:pt x="0" y="1596"/>
                    <a:pt x="48" y="1786"/>
                    <a:pt x="215" y="1882"/>
                  </a:cubicBezTo>
                  <a:lnTo>
                    <a:pt x="739" y="2191"/>
                  </a:lnTo>
                  <a:cubicBezTo>
                    <a:pt x="715" y="2310"/>
                    <a:pt x="715" y="2406"/>
                    <a:pt x="715" y="2525"/>
                  </a:cubicBezTo>
                  <a:cubicBezTo>
                    <a:pt x="715" y="2644"/>
                    <a:pt x="715" y="2763"/>
                    <a:pt x="739" y="2882"/>
                  </a:cubicBezTo>
                  <a:lnTo>
                    <a:pt x="215" y="3192"/>
                  </a:lnTo>
                  <a:cubicBezTo>
                    <a:pt x="48" y="3263"/>
                    <a:pt x="0" y="3477"/>
                    <a:pt x="96" y="3620"/>
                  </a:cubicBezTo>
                  <a:lnTo>
                    <a:pt x="405" y="4168"/>
                  </a:lnTo>
                  <a:cubicBezTo>
                    <a:pt x="471" y="4267"/>
                    <a:pt x="582" y="4320"/>
                    <a:pt x="692" y="4320"/>
                  </a:cubicBezTo>
                  <a:cubicBezTo>
                    <a:pt x="741" y="4320"/>
                    <a:pt x="790" y="4309"/>
                    <a:pt x="834" y="4287"/>
                  </a:cubicBezTo>
                  <a:lnTo>
                    <a:pt x="1382" y="3977"/>
                  </a:lnTo>
                  <a:cubicBezTo>
                    <a:pt x="1548" y="4120"/>
                    <a:pt x="1739" y="4239"/>
                    <a:pt x="1977" y="4311"/>
                  </a:cubicBezTo>
                  <a:lnTo>
                    <a:pt x="1977" y="4739"/>
                  </a:lnTo>
                  <a:cubicBezTo>
                    <a:pt x="1977" y="4930"/>
                    <a:pt x="2096" y="5073"/>
                    <a:pt x="2286" y="5073"/>
                  </a:cubicBezTo>
                  <a:lnTo>
                    <a:pt x="2906" y="5073"/>
                  </a:lnTo>
                  <a:cubicBezTo>
                    <a:pt x="3096" y="5073"/>
                    <a:pt x="3239" y="4930"/>
                    <a:pt x="3239" y="4739"/>
                  </a:cubicBezTo>
                  <a:lnTo>
                    <a:pt x="3239" y="4311"/>
                  </a:lnTo>
                  <a:cubicBezTo>
                    <a:pt x="3453" y="4239"/>
                    <a:pt x="3644" y="4120"/>
                    <a:pt x="3834" y="3977"/>
                  </a:cubicBezTo>
                  <a:lnTo>
                    <a:pt x="4358" y="4287"/>
                  </a:lnTo>
                  <a:cubicBezTo>
                    <a:pt x="4410" y="4309"/>
                    <a:pt x="4464" y="4320"/>
                    <a:pt x="4516" y="4320"/>
                  </a:cubicBezTo>
                  <a:cubicBezTo>
                    <a:pt x="4632" y="4320"/>
                    <a:pt x="4738" y="4267"/>
                    <a:pt x="4787" y="4168"/>
                  </a:cubicBezTo>
                  <a:lnTo>
                    <a:pt x="5097" y="3620"/>
                  </a:lnTo>
                  <a:cubicBezTo>
                    <a:pt x="5192" y="3477"/>
                    <a:pt x="5144" y="3263"/>
                    <a:pt x="5001" y="3192"/>
                  </a:cubicBezTo>
                  <a:lnTo>
                    <a:pt x="4454" y="2882"/>
                  </a:lnTo>
                  <a:cubicBezTo>
                    <a:pt x="4477" y="2763"/>
                    <a:pt x="4501" y="2644"/>
                    <a:pt x="4501" y="2525"/>
                  </a:cubicBezTo>
                  <a:cubicBezTo>
                    <a:pt x="4501" y="2406"/>
                    <a:pt x="4477" y="2310"/>
                    <a:pt x="4454" y="2191"/>
                  </a:cubicBezTo>
                  <a:lnTo>
                    <a:pt x="5144" y="1810"/>
                  </a:lnTo>
                  <a:lnTo>
                    <a:pt x="4525" y="715"/>
                  </a:lnTo>
                  <a:lnTo>
                    <a:pt x="3834" y="1096"/>
                  </a:lnTo>
                  <a:cubicBezTo>
                    <a:pt x="3644" y="953"/>
                    <a:pt x="3453" y="834"/>
                    <a:pt x="3239" y="762"/>
                  </a:cubicBezTo>
                  <a:lnTo>
                    <a:pt x="32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3471008" y="2664812"/>
              <a:ext cx="168584" cy="164753"/>
            </a:xfrm>
            <a:custGeom>
              <a:rect b="b" l="l" r="r" t="t"/>
              <a:pathLst>
                <a:path extrusionOk="0" h="5074" w="5192">
                  <a:moveTo>
                    <a:pt x="3549" y="1602"/>
                  </a:moveTo>
                  <a:cubicBezTo>
                    <a:pt x="3626" y="1602"/>
                    <a:pt x="3703" y="1632"/>
                    <a:pt x="3763" y="1692"/>
                  </a:cubicBezTo>
                  <a:cubicBezTo>
                    <a:pt x="3906" y="1811"/>
                    <a:pt x="3906" y="2001"/>
                    <a:pt x="3763" y="2120"/>
                  </a:cubicBezTo>
                  <a:lnTo>
                    <a:pt x="2501" y="3382"/>
                  </a:lnTo>
                  <a:cubicBezTo>
                    <a:pt x="2453" y="3454"/>
                    <a:pt x="2358" y="3478"/>
                    <a:pt x="2286" y="3478"/>
                  </a:cubicBezTo>
                  <a:cubicBezTo>
                    <a:pt x="2191" y="3478"/>
                    <a:pt x="2120" y="3454"/>
                    <a:pt x="2072" y="3382"/>
                  </a:cubicBezTo>
                  <a:lnTo>
                    <a:pt x="1429" y="2763"/>
                  </a:lnTo>
                  <a:cubicBezTo>
                    <a:pt x="1310" y="2644"/>
                    <a:pt x="1310" y="2430"/>
                    <a:pt x="1429" y="2311"/>
                  </a:cubicBezTo>
                  <a:cubicBezTo>
                    <a:pt x="1489" y="2251"/>
                    <a:pt x="1572" y="2221"/>
                    <a:pt x="1655" y="2221"/>
                  </a:cubicBezTo>
                  <a:cubicBezTo>
                    <a:pt x="1739" y="2221"/>
                    <a:pt x="1822" y="2251"/>
                    <a:pt x="1882" y="2311"/>
                  </a:cubicBezTo>
                  <a:lnTo>
                    <a:pt x="2286" y="2716"/>
                  </a:lnTo>
                  <a:lnTo>
                    <a:pt x="3334" y="1692"/>
                  </a:lnTo>
                  <a:cubicBezTo>
                    <a:pt x="3394" y="1632"/>
                    <a:pt x="3471" y="1602"/>
                    <a:pt x="3549" y="1602"/>
                  </a:cubicBezTo>
                  <a:close/>
                  <a:moveTo>
                    <a:pt x="2286" y="1"/>
                  </a:moveTo>
                  <a:cubicBezTo>
                    <a:pt x="2096" y="1"/>
                    <a:pt x="1977" y="120"/>
                    <a:pt x="1977" y="310"/>
                  </a:cubicBezTo>
                  <a:lnTo>
                    <a:pt x="1977" y="763"/>
                  </a:lnTo>
                  <a:cubicBezTo>
                    <a:pt x="1739" y="834"/>
                    <a:pt x="1548" y="953"/>
                    <a:pt x="1382" y="1096"/>
                  </a:cubicBezTo>
                  <a:lnTo>
                    <a:pt x="834" y="787"/>
                  </a:lnTo>
                  <a:cubicBezTo>
                    <a:pt x="790" y="765"/>
                    <a:pt x="741" y="754"/>
                    <a:pt x="692" y="754"/>
                  </a:cubicBezTo>
                  <a:cubicBezTo>
                    <a:pt x="582" y="754"/>
                    <a:pt x="471" y="807"/>
                    <a:pt x="405" y="906"/>
                  </a:cubicBezTo>
                  <a:lnTo>
                    <a:pt x="96" y="1453"/>
                  </a:lnTo>
                  <a:cubicBezTo>
                    <a:pt x="0" y="1596"/>
                    <a:pt x="48" y="1811"/>
                    <a:pt x="215" y="1882"/>
                  </a:cubicBezTo>
                  <a:lnTo>
                    <a:pt x="739" y="2192"/>
                  </a:lnTo>
                  <a:cubicBezTo>
                    <a:pt x="715" y="2311"/>
                    <a:pt x="715" y="2430"/>
                    <a:pt x="715" y="2549"/>
                  </a:cubicBezTo>
                  <a:cubicBezTo>
                    <a:pt x="715" y="2668"/>
                    <a:pt x="715" y="2763"/>
                    <a:pt x="739" y="2882"/>
                  </a:cubicBezTo>
                  <a:lnTo>
                    <a:pt x="215" y="3192"/>
                  </a:lnTo>
                  <a:cubicBezTo>
                    <a:pt x="48" y="3287"/>
                    <a:pt x="0" y="3478"/>
                    <a:pt x="96" y="3621"/>
                  </a:cubicBezTo>
                  <a:lnTo>
                    <a:pt x="405" y="4168"/>
                  </a:lnTo>
                  <a:cubicBezTo>
                    <a:pt x="470" y="4266"/>
                    <a:pt x="581" y="4331"/>
                    <a:pt x="690" y="4331"/>
                  </a:cubicBezTo>
                  <a:cubicBezTo>
                    <a:pt x="739" y="4331"/>
                    <a:pt x="789" y="4317"/>
                    <a:pt x="834" y="4287"/>
                  </a:cubicBezTo>
                  <a:lnTo>
                    <a:pt x="1382" y="3978"/>
                  </a:lnTo>
                  <a:cubicBezTo>
                    <a:pt x="1548" y="4121"/>
                    <a:pt x="1739" y="4240"/>
                    <a:pt x="1977" y="4311"/>
                  </a:cubicBezTo>
                  <a:lnTo>
                    <a:pt x="1977" y="5073"/>
                  </a:lnTo>
                  <a:lnTo>
                    <a:pt x="3239" y="5073"/>
                  </a:lnTo>
                  <a:lnTo>
                    <a:pt x="3239" y="4311"/>
                  </a:lnTo>
                  <a:cubicBezTo>
                    <a:pt x="3453" y="4240"/>
                    <a:pt x="3644" y="4121"/>
                    <a:pt x="3834" y="3978"/>
                  </a:cubicBezTo>
                  <a:lnTo>
                    <a:pt x="4525" y="4359"/>
                  </a:lnTo>
                  <a:lnTo>
                    <a:pt x="5144" y="3263"/>
                  </a:lnTo>
                  <a:lnTo>
                    <a:pt x="4454" y="2882"/>
                  </a:lnTo>
                  <a:cubicBezTo>
                    <a:pt x="4477" y="2763"/>
                    <a:pt x="4501" y="2668"/>
                    <a:pt x="4501" y="2549"/>
                  </a:cubicBezTo>
                  <a:cubicBezTo>
                    <a:pt x="4501" y="2430"/>
                    <a:pt x="4477" y="2311"/>
                    <a:pt x="4454" y="2192"/>
                  </a:cubicBezTo>
                  <a:lnTo>
                    <a:pt x="5001" y="1882"/>
                  </a:lnTo>
                  <a:cubicBezTo>
                    <a:pt x="5144" y="1811"/>
                    <a:pt x="5192" y="1596"/>
                    <a:pt x="5097" y="1453"/>
                  </a:cubicBezTo>
                  <a:lnTo>
                    <a:pt x="4787" y="906"/>
                  </a:lnTo>
                  <a:cubicBezTo>
                    <a:pt x="4738" y="807"/>
                    <a:pt x="4632" y="754"/>
                    <a:pt x="4516" y="754"/>
                  </a:cubicBezTo>
                  <a:cubicBezTo>
                    <a:pt x="4464" y="754"/>
                    <a:pt x="4410" y="765"/>
                    <a:pt x="4358" y="787"/>
                  </a:cubicBezTo>
                  <a:lnTo>
                    <a:pt x="3834" y="1096"/>
                  </a:lnTo>
                  <a:cubicBezTo>
                    <a:pt x="3644" y="953"/>
                    <a:pt x="3453" y="834"/>
                    <a:pt x="3239" y="763"/>
                  </a:cubicBezTo>
                  <a:lnTo>
                    <a:pt x="3239" y="310"/>
                  </a:lnTo>
                  <a:cubicBezTo>
                    <a:pt x="3239" y="120"/>
                    <a:pt x="3096" y="1"/>
                    <a:pt x="29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56"/>
          <p:cNvGrpSpPr/>
          <p:nvPr/>
        </p:nvGrpSpPr>
        <p:grpSpPr>
          <a:xfrm>
            <a:off x="1162506" y="1897113"/>
            <a:ext cx="402820" cy="402821"/>
            <a:chOff x="2162619" y="2065526"/>
            <a:chExt cx="349549" cy="349550"/>
          </a:xfrm>
        </p:grpSpPr>
        <p:sp>
          <p:nvSpPr>
            <p:cNvPr id="711" name="Google Shape;711;p56"/>
            <p:cNvSpPr/>
            <p:nvPr/>
          </p:nvSpPr>
          <p:spPr>
            <a:xfrm>
              <a:off x="2245355" y="2374066"/>
              <a:ext cx="184072" cy="41010"/>
            </a:xfrm>
            <a:custGeom>
              <a:rect b="b" l="l" r="r" t="t"/>
              <a:pathLst>
                <a:path extrusionOk="0" h="1263" w="5669">
                  <a:moveTo>
                    <a:pt x="1262" y="1"/>
                  </a:moveTo>
                  <a:lnTo>
                    <a:pt x="1262" y="644"/>
                  </a:lnTo>
                  <a:lnTo>
                    <a:pt x="310" y="644"/>
                  </a:lnTo>
                  <a:cubicBezTo>
                    <a:pt x="143" y="644"/>
                    <a:pt x="0" y="786"/>
                    <a:pt x="0" y="953"/>
                  </a:cubicBezTo>
                  <a:cubicBezTo>
                    <a:pt x="0" y="1120"/>
                    <a:pt x="143" y="1263"/>
                    <a:pt x="310" y="1263"/>
                  </a:cubicBezTo>
                  <a:lnTo>
                    <a:pt x="5359" y="1263"/>
                  </a:lnTo>
                  <a:cubicBezTo>
                    <a:pt x="5525" y="1263"/>
                    <a:pt x="5668" y="1120"/>
                    <a:pt x="5668" y="953"/>
                  </a:cubicBezTo>
                  <a:cubicBezTo>
                    <a:pt x="5668" y="786"/>
                    <a:pt x="5525" y="644"/>
                    <a:pt x="5359" y="644"/>
                  </a:cubicBezTo>
                  <a:lnTo>
                    <a:pt x="4406" y="644"/>
                  </a:lnTo>
                  <a:lnTo>
                    <a:pt x="44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6"/>
            <p:cNvSpPr/>
            <p:nvPr/>
          </p:nvSpPr>
          <p:spPr>
            <a:xfrm>
              <a:off x="2245355" y="2065526"/>
              <a:ext cx="184072" cy="225829"/>
            </a:xfrm>
            <a:custGeom>
              <a:rect b="b" l="l" r="r" t="t"/>
              <a:pathLst>
                <a:path extrusionOk="0" h="6955" w="5669">
                  <a:moveTo>
                    <a:pt x="4739" y="1263"/>
                  </a:moveTo>
                  <a:cubicBezTo>
                    <a:pt x="4906" y="1263"/>
                    <a:pt x="5049" y="1406"/>
                    <a:pt x="5049" y="1572"/>
                  </a:cubicBezTo>
                  <a:cubicBezTo>
                    <a:pt x="5049" y="1739"/>
                    <a:pt x="4906" y="1882"/>
                    <a:pt x="4739" y="1882"/>
                  </a:cubicBezTo>
                  <a:lnTo>
                    <a:pt x="3477" y="1882"/>
                  </a:lnTo>
                  <a:cubicBezTo>
                    <a:pt x="3287" y="1882"/>
                    <a:pt x="3144" y="1739"/>
                    <a:pt x="3144" y="1572"/>
                  </a:cubicBezTo>
                  <a:cubicBezTo>
                    <a:pt x="3144" y="1406"/>
                    <a:pt x="3287" y="1263"/>
                    <a:pt x="3477" y="1263"/>
                  </a:cubicBezTo>
                  <a:close/>
                  <a:moveTo>
                    <a:pt x="2522" y="626"/>
                  </a:moveTo>
                  <a:cubicBezTo>
                    <a:pt x="2602" y="626"/>
                    <a:pt x="2679" y="656"/>
                    <a:pt x="2739" y="715"/>
                  </a:cubicBezTo>
                  <a:cubicBezTo>
                    <a:pt x="2858" y="834"/>
                    <a:pt x="2858" y="1048"/>
                    <a:pt x="2739" y="1168"/>
                  </a:cubicBezTo>
                  <a:lnTo>
                    <a:pt x="1786" y="2120"/>
                  </a:lnTo>
                  <a:cubicBezTo>
                    <a:pt x="1739" y="2168"/>
                    <a:pt x="1644" y="2192"/>
                    <a:pt x="1572" y="2192"/>
                  </a:cubicBezTo>
                  <a:cubicBezTo>
                    <a:pt x="1501" y="2192"/>
                    <a:pt x="1405" y="2168"/>
                    <a:pt x="1358" y="2120"/>
                  </a:cubicBezTo>
                  <a:lnTo>
                    <a:pt x="715" y="1477"/>
                  </a:lnTo>
                  <a:cubicBezTo>
                    <a:pt x="596" y="1358"/>
                    <a:pt x="596" y="1144"/>
                    <a:pt x="715" y="1025"/>
                  </a:cubicBezTo>
                  <a:cubicBezTo>
                    <a:pt x="774" y="965"/>
                    <a:pt x="858" y="935"/>
                    <a:pt x="941" y="935"/>
                  </a:cubicBezTo>
                  <a:cubicBezTo>
                    <a:pt x="1024" y="935"/>
                    <a:pt x="1108" y="965"/>
                    <a:pt x="1167" y="1025"/>
                  </a:cubicBezTo>
                  <a:lnTo>
                    <a:pt x="1572" y="1429"/>
                  </a:lnTo>
                  <a:lnTo>
                    <a:pt x="2286" y="715"/>
                  </a:lnTo>
                  <a:cubicBezTo>
                    <a:pt x="2358" y="656"/>
                    <a:pt x="2441" y="626"/>
                    <a:pt x="2522" y="626"/>
                  </a:cubicBezTo>
                  <a:close/>
                  <a:moveTo>
                    <a:pt x="4739" y="3144"/>
                  </a:moveTo>
                  <a:cubicBezTo>
                    <a:pt x="4906" y="3144"/>
                    <a:pt x="5049" y="3287"/>
                    <a:pt x="5049" y="3478"/>
                  </a:cubicBezTo>
                  <a:cubicBezTo>
                    <a:pt x="5049" y="3644"/>
                    <a:pt x="4906" y="3787"/>
                    <a:pt x="4739" y="3787"/>
                  </a:cubicBezTo>
                  <a:lnTo>
                    <a:pt x="3477" y="3787"/>
                  </a:lnTo>
                  <a:cubicBezTo>
                    <a:pt x="3287" y="3787"/>
                    <a:pt x="3144" y="3644"/>
                    <a:pt x="3144" y="3478"/>
                  </a:cubicBezTo>
                  <a:cubicBezTo>
                    <a:pt x="3144" y="3287"/>
                    <a:pt x="3287" y="3144"/>
                    <a:pt x="3477" y="3144"/>
                  </a:cubicBezTo>
                  <a:close/>
                  <a:moveTo>
                    <a:pt x="2522" y="2513"/>
                  </a:moveTo>
                  <a:cubicBezTo>
                    <a:pt x="2602" y="2513"/>
                    <a:pt x="2679" y="2549"/>
                    <a:pt x="2739" y="2620"/>
                  </a:cubicBezTo>
                  <a:cubicBezTo>
                    <a:pt x="2858" y="2739"/>
                    <a:pt x="2858" y="2930"/>
                    <a:pt x="2739" y="3049"/>
                  </a:cubicBezTo>
                  <a:lnTo>
                    <a:pt x="1786" y="4001"/>
                  </a:lnTo>
                  <a:cubicBezTo>
                    <a:pt x="1739" y="4073"/>
                    <a:pt x="1644" y="4097"/>
                    <a:pt x="1572" y="4097"/>
                  </a:cubicBezTo>
                  <a:cubicBezTo>
                    <a:pt x="1501" y="4097"/>
                    <a:pt x="1405" y="4073"/>
                    <a:pt x="1358" y="4001"/>
                  </a:cubicBezTo>
                  <a:lnTo>
                    <a:pt x="715" y="3382"/>
                  </a:lnTo>
                  <a:cubicBezTo>
                    <a:pt x="596" y="3239"/>
                    <a:pt x="596" y="3049"/>
                    <a:pt x="715" y="2930"/>
                  </a:cubicBezTo>
                  <a:cubicBezTo>
                    <a:pt x="774" y="2870"/>
                    <a:pt x="858" y="2840"/>
                    <a:pt x="941" y="2840"/>
                  </a:cubicBezTo>
                  <a:cubicBezTo>
                    <a:pt x="1024" y="2840"/>
                    <a:pt x="1108" y="2870"/>
                    <a:pt x="1167" y="2930"/>
                  </a:cubicBezTo>
                  <a:lnTo>
                    <a:pt x="1572" y="3335"/>
                  </a:lnTo>
                  <a:lnTo>
                    <a:pt x="2286" y="2620"/>
                  </a:lnTo>
                  <a:cubicBezTo>
                    <a:pt x="2358" y="2549"/>
                    <a:pt x="2441" y="2513"/>
                    <a:pt x="2522" y="2513"/>
                  </a:cubicBezTo>
                  <a:close/>
                  <a:moveTo>
                    <a:pt x="4739" y="5049"/>
                  </a:moveTo>
                  <a:cubicBezTo>
                    <a:pt x="4906" y="5049"/>
                    <a:pt x="5049" y="5192"/>
                    <a:pt x="5049" y="5359"/>
                  </a:cubicBezTo>
                  <a:cubicBezTo>
                    <a:pt x="5049" y="5526"/>
                    <a:pt x="4906" y="5668"/>
                    <a:pt x="4739" y="5668"/>
                  </a:cubicBezTo>
                  <a:lnTo>
                    <a:pt x="3477" y="5668"/>
                  </a:lnTo>
                  <a:cubicBezTo>
                    <a:pt x="3287" y="5668"/>
                    <a:pt x="3144" y="5526"/>
                    <a:pt x="3144" y="5359"/>
                  </a:cubicBezTo>
                  <a:cubicBezTo>
                    <a:pt x="3144" y="5192"/>
                    <a:pt x="3287" y="5049"/>
                    <a:pt x="3477" y="5049"/>
                  </a:cubicBezTo>
                  <a:close/>
                  <a:moveTo>
                    <a:pt x="2522" y="4412"/>
                  </a:moveTo>
                  <a:cubicBezTo>
                    <a:pt x="2602" y="4412"/>
                    <a:pt x="2679" y="4442"/>
                    <a:pt x="2739" y="4502"/>
                  </a:cubicBezTo>
                  <a:cubicBezTo>
                    <a:pt x="2858" y="4621"/>
                    <a:pt x="2858" y="4835"/>
                    <a:pt x="2739" y="4954"/>
                  </a:cubicBezTo>
                  <a:lnTo>
                    <a:pt x="1786" y="5907"/>
                  </a:lnTo>
                  <a:cubicBezTo>
                    <a:pt x="1739" y="5954"/>
                    <a:pt x="1644" y="6002"/>
                    <a:pt x="1572" y="6002"/>
                  </a:cubicBezTo>
                  <a:cubicBezTo>
                    <a:pt x="1501" y="6002"/>
                    <a:pt x="1405" y="5954"/>
                    <a:pt x="1358" y="5907"/>
                  </a:cubicBezTo>
                  <a:lnTo>
                    <a:pt x="715" y="5264"/>
                  </a:lnTo>
                  <a:cubicBezTo>
                    <a:pt x="596" y="5145"/>
                    <a:pt x="596" y="4954"/>
                    <a:pt x="715" y="4811"/>
                  </a:cubicBezTo>
                  <a:cubicBezTo>
                    <a:pt x="774" y="4752"/>
                    <a:pt x="858" y="4722"/>
                    <a:pt x="941" y="4722"/>
                  </a:cubicBezTo>
                  <a:cubicBezTo>
                    <a:pt x="1024" y="4722"/>
                    <a:pt x="1108" y="4752"/>
                    <a:pt x="1167" y="4811"/>
                  </a:cubicBezTo>
                  <a:lnTo>
                    <a:pt x="1572" y="5240"/>
                  </a:lnTo>
                  <a:lnTo>
                    <a:pt x="2286" y="4502"/>
                  </a:lnTo>
                  <a:cubicBezTo>
                    <a:pt x="2358" y="4442"/>
                    <a:pt x="2441" y="4412"/>
                    <a:pt x="2522" y="4412"/>
                  </a:cubicBezTo>
                  <a:close/>
                  <a:moveTo>
                    <a:pt x="310" y="1"/>
                  </a:moveTo>
                  <a:cubicBezTo>
                    <a:pt x="143" y="1"/>
                    <a:pt x="0" y="144"/>
                    <a:pt x="0" y="310"/>
                  </a:cubicBezTo>
                  <a:lnTo>
                    <a:pt x="0" y="6954"/>
                  </a:lnTo>
                  <a:lnTo>
                    <a:pt x="5668" y="6954"/>
                  </a:lnTo>
                  <a:lnTo>
                    <a:pt x="5668" y="310"/>
                  </a:lnTo>
                  <a:cubicBezTo>
                    <a:pt x="5668" y="144"/>
                    <a:pt x="5525" y="1"/>
                    <a:pt x="5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6"/>
            <p:cNvSpPr/>
            <p:nvPr/>
          </p:nvSpPr>
          <p:spPr>
            <a:xfrm>
              <a:off x="2450280" y="2106504"/>
              <a:ext cx="61888" cy="184852"/>
            </a:xfrm>
            <a:custGeom>
              <a:rect b="b" l="l" r="r" t="t"/>
              <a:pathLst>
                <a:path extrusionOk="0" h="5693" w="1906">
                  <a:moveTo>
                    <a:pt x="0" y="1"/>
                  </a:moveTo>
                  <a:lnTo>
                    <a:pt x="0" y="5692"/>
                  </a:lnTo>
                  <a:lnTo>
                    <a:pt x="1905" y="5692"/>
                  </a:lnTo>
                  <a:lnTo>
                    <a:pt x="1905" y="310"/>
                  </a:lnTo>
                  <a:cubicBezTo>
                    <a:pt x="1905" y="144"/>
                    <a:pt x="1762" y="1"/>
                    <a:pt x="1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p:nvPr/>
          </p:nvSpPr>
          <p:spPr>
            <a:xfrm>
              <a:off x="2162619" y="2312208"/>
              <a:ext cx="349540" cy="41789"/>
            </a:xfrm>
            <a:custGeom>
              <a:rect b="b" l="l" r="r" t="t"/>
              <a:pathLst>
                <a:path extrusionOk="0" h="1287" w="10765">
                  <a:moveTo>
                    <a:pt x="0" y="0"/>
                  </a:moveTo>
                  <a:lnTo>
                    <a:pt x="0" y="977"/>
                  </a:lnTo>
                  <a:cubicBezTo>
                    <a:pt x="0" y="1143"/>
                    <a:pt x="143" y="1286"/>
                    <a:pt x="310" y="1286"/>
                  </a:cubicBezTo>
                  <a:lnTo>
                    <a:pt x="10455" y="1286"/>
                  </a:lnTo>
                  <a:cubicBezTo>
                    <a:pt x="10621" y="1286"/>
                    <a:pt x="10764" y="1143"/>
                    <a:pt x="10764" y="977"/>
                  </a:cubicBezTo>
                  <a:lnTo>
                    <a:pt x="107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6"/>
            <p:cNvSpPr/>
            <p:nvPr/>
          </p:nvSpPr>
          <p:spPr>
            <a:xfrm>
              <a:off x="2162619" y="2106504"/>
              <a:ext cx="61888" cy="184852"/>
            </a:xfrm>
            <a:custGeom>
              <a:rect b="b" l="l" r="r" t="t"/>
              <a:pathLst>
                <a:path extrusionOk="0" h="5693" w="1906">
                  <a:moveTo>
                    <a:pt x="310" y="1"/>
                  </a:moveTo>
                  <a:cubicBezTo>
                    <a:pt x="143" y="1"/>
                    <a:pt x="0" y="144"/>
                    <a:pt x="0" y="310"/>
                  </a:cubicBezTo>
                  <a:lnTo>
                    <a:pt x="0" y="5692"/>
                  </a:lnTo>
                  <a:lnTo>
                    <a:pt x="1905" y="5692"/>
                  </a:lnTo>
                  <a:lnTo>
                    <a:pt x="19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7"/>
          <p:cNvSpPr/>
          <p:nvPr/>
        </p:nvSpPr>
        <p:spPr>
          <a:xfrm flipH="1">
            <a:off x="7180975" y="1438775"/>
            <a:ext cx="1308900" cy="1308900"/>
          </a:xfrm>
          <a:prstGeom prst="pie">
            <a:avLst>
              <a:gd fmla="val 8281671" name="adj1"/>
              <a:gd fmla="val 16200000" name="adj2"/>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7"/>
          <p:cNvSpPr/>
          <p:nvPr/>
        </p:nvSpPr>
        <p:spPr>
          <a:xfrm flipH="1">
            <a:off x="714125" y="1438775"/>
            <a:ext cx="1308900" cy="1308900"/>
          </a:xfrm>
          <a:prstGeom prst="pie">
            <a:avLst>
              <a:gd fmla="val 0" name="adj1"/>
              <a:gd fmla="val 16200000" name="adj2"/>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7"/>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size</a:t>
            </a:r>
            <a:endParaRPr/>
          </a:p>
        </p:txBody>
      </p:sp>
      <p:sp>
        <p:nvSpPr>
          <p:cNvPr id="723" name="Google Shape;723;p57"/>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24" name="Google Shape;724;p57"/>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725" name="Google Shape;725;p57"/>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grpSp>
        <p:nvGrpSpPr>
          <p:cNvPr id="726" name="Google Shape;726;p57"/>
          <p:cNvGrpSpPr/>
          <p:nvPr/>
        </p:nvGrpSpPr>
        <p:grpSpPr>
          <a:xfrm>
            <a:off x="2768194" y="1637751"/>
            <a:ext cx="3604649" cy="2569470"/>
            <a:chOff x="2768194" y="1561551"/>
            <a:chExt cx="3604649" cy="2569470"/>
          </a:xfrm>
        </p:grpSpPr>
        <p:sp>
          <p:nvSpPr>
            <p:cNvPr id="727" name="Google Shape;727;p57"/>
            <p:cNvSpPr/>
            <p:nvPr/>
          </p:nvSpPr>
          <p:spPr>
            <a:xfrm>
              <a:off x="2768194" y="1782249"/>
              <a:ext cx="1440723" cy="2348772"/>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7"/>
            <p:cNvSpPr/>
            <p:nvPr/>
          </p:nvSpPr>
          <p:spPr>
            <a:xfrm>
              <a:off x="3878381" y="1561551"/>
              <a:ext cx="565235" cy="648644"/>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7"/>
            <p:cNvSpPr/>
            <p:nvPr/>
          </p:nvSpPr>
          <p:spPr>
            <a:xfrm>
              <a:off x="4113934" y="1706586"/>
              <a:ext cx="2258909" cy="1961997"/>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7"/>
            <p:cNvSpPr/>
            <p:nvPr/>
          </p:nvSpPr>
          <p:spPr>
            <a:xfrm>
              <a:off x="5741957" y="3152381"/>
              <a:ext cx="190598" cy="106101"/>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7"/>
            <p:cNvSpPr/>
            <p:nvPr/>
          </p:nvSpPr>
          <p:spPr>
            <a:xfrm>
              <a:off x="5586744" y="3179793"/>
              <a:ext cx="310525" cy="225570"/>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7"/>
            <p:cNvSpPr/>
            <p:nvPr/>
          </p:nvSpPr>
          <p:spPr>
            <a:xfrm>
              <a:off x="5742148" y="3418438"/>
              <a:ext cx="536111" cy="454149"/>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57"/>
          <p:cNvSpPr txBox="1"/>
          <p:nvPr/>
        </p:nvSpPr>
        <p:spPr>
          <a:xfrm>
            <a:off x="714127" y="2819290"/>
            <a:ext cx="1863900" cy="4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oppins SemiBold"/>
                <a:ea typeface="Poppins SemiBold"/>
                <a:cs typeface="Poppins SemiBold"/>
                <a:sym typeface="Poppins SemiBold"/>
              </a:rPr>
              <a:t>Mercury</a:t>
            </a:r>
            <a:endParaRPr sz="1800">
              <a:solidFill>
                <a:schemeClr val="lt1"/>
              </a:solidFill>
              <a:latin typeface="Poppins SemiBold"/>
              <a:ea typeface="Poppins SemiBold"/>
              <a:cs typeface="Poppins SemiBold"/>
              <a:sym typeface="Poppins SemiBold"/>
            </a:endParaRPr>
          </a:p>
        </p:txBody>
      </p:sp>
      <p:sp>
        <p:nvSpPr>
          <p:cNvPr id="734" name="Google Shape;734;p57"/>
          <p:cNvSpPr txBox="1"/>
          <p:nvPr/>
        </p:nvSpPr>
        <p:spPr>
          <a:xfrm>
            <a:off x="714000" y="3293490"/>
            <a:ext cx="1863900" cy="86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It’s the closest planet to the Sun and the smallest one in the System</a:t>
            </a:r>
            <a:endParaRPr>
              <a:solidFill>
                <a:schemeClr val="lt1"/>
              </a:solidFill>
              <a:latin typeface="Poppins"/>
              <a:ea typeface="Poppins"/>
              <a:cs typeface="Poppins"/>
              <a:sym typeface="Poppins"/>
            </a:endParaRPr>
          </a:p>
        </p:txBody>
      </p:sp>
      <p:sp>
        <p:nvSpPr>
          <p:cNvPr id="735" name="Google Shape;735;p57"/>
          <p:cNvSpPr txBox="1"/>
          <p:nvPr/>
        </p:nvSpPr>
        <p:spPr>
          <a:xfrm>
            <a:off x="6558575" y="2819290"/>
            <a:ext cx="1863900" cy="457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Poppins SemiBold"/>
                <a:ea typeface="Poppins SemiBold"/>
                <a:cs typeface="Poppins SemiBold"/>
                <a:sym typeface="Poppins SemiBold"/>
              </a:rPr>
              <a:t>Mars</a:t>
            </a:r>
            <a:endParaRPr sz="1800">
              <a:solidFill>
                <a:schemeClr val="lt1"/>
              </a:solidFill>
              <a:latin typeface="Poppins SemiBold"/>
              <a:ea typeface="Poppins SemiBold"/>
              <a:cs typeface="Poppins SemiBold"/>
              <a:sym typeface="Poppins SemiBold"/>
            </a:endParaRPr>
          </a:p>
        </p:txBody>
      </p:sp>
      <p:sp>
        <p:nvSpPr>
          <p:cNvPr id="736" name="Google Shape;736;p57"/>
          <p:cNvSpPr txBox="1"/>
          <p:nvPr/>
        </p:nvSpPr>
        <p:spPr>
          <a:xfrm>
            <a:off x="6558575" y="3293490"/>
            <a:ext cx="1863900" cy="867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Poppins"/>
                <a:ea typeface="Poppins"/>
                <a:cs typeface="Poppins"/>
                <a:sym typeface="Poppins"/>
              </a:rPr>
              <a:t>Mars is full of iron oxide dust, which gives the planet its reddish cast</a:t>
            </a:r>
            <a:endParaRPr>
              <a:solidFill>
                <a:schemeClr val="lt1"/>
              </a:solidFill>
              <a:latin typeface="Poppins"/>
              <a:ea typeface="Poppins"/>
              <a:cs typeface="Poppins"/>
              <a:sym typeface="Poppins"/>
            </a:endParaRPr>
          </a:p>
        </p:txBody>
      </p:sp>
      <p:sp>
        <p:nvSpPr>
          <p:cNvPr id="737" name="Google Shape;737;p57"/>
          <p:cNvSpPr/>
          <p:nvPr/>
        </p:nvSpPr>
        <p:spPr>
          <a:xfrm>
            <a:off x="838426" y="1576624"/>
            <a:ext cx="1037700" cy="1033200"/>
          </a:xfrm>
          <a:prstGeom prst="ellipse">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400">
                <a:solidFill>
                  <a:schemeClr val="lt1"/>
                </a:solidFill>
                <a:latin typeface="Poppins SemiBold"/>
                <a:ea typeface="Poppins SemiBold"/>
                <a:cs typeface="Poppins SemiBold"/>
                <a:sym typeface="Poppins SemiBold"/>
              </a:rPr>
              <a:t>75</a:t>
            </a:r>
            <a:r>
              <a:rPr lang="en" sz="2400">
                <a:solidFill>
                  <a:schemeClr val="lt1"/>
                </a:solidFill>
                <a:latin typeface="Poppins SemiBold"/>
                <a:ea typeface="Poppins SemiBold"/>
                <a:cs typeface="Poppins SemiBold"/>
                <a:sym typeface="Poppins SemiBold"/>
              </a:rPr>
              <a:t>%</a:t>
            </a:r>
            <a:endParaRPr sz="2400">
              <a:solidFill>
                <a:schemeClr val="lt1"/>
              </a:solidFill>
              <a:latin typeface="Poppins SemiBold"/>
              <a:ea typeface="Poppins SemiBold"/>
              <a:cs typeface="Poppins SemiBold"/>
              <a:sym typeface="Poppins SemiBold"/>
            </a:endParaRPr>
          </a:p>
        </p:txBody>
      </p:sp>
      <p:sp>
        <p:nvSpPr>
          <p:cNvPr id="738" name="Google Shape;738;p57"/>
          <p:cNvSpPr/>
          <p:nvPr/>
        </p:nvSpPr>
        <p:spPr>
          <a:xfrm>
            <a:off x="7316574" y="1579829"/>
            <a:ext cx="1037700" cy="1033200"/>
          </a:xfrm>
          <a:prstGeom prst="ellipse">
            <a:avLst/>
          </a:pr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400">
                <a:solidFill>
                  <a:schemeClr val="accent2"/>
                </a:solidFill>
                <a:latin typeface="Poppins SemiBold"/>
                <a:ea typeface="Poppins SemiBold"/>
                <a:cs typeface="Poppins SemiBold"/>
                <a:sym typeface="Poppins SemiBold"/>
              </a:rPr>
              <a:t>28</a:t>
            </a:r>
            <a:r>
              <a:rPr lang="en" sz="2400">
                <a:solidFill>
                  <a:schemeClr val="accent2"/>
                </a:solidFill>
                <a:latin typeface="Poppins SemiBold"/>
                <a:ea typeface="Poppins SemiBold"/>
                <a:cs typeface="Poppins SemiBold"/>
                <a:sym typeface="Poppins SemiBold"/>
              </a:rPr>
              <a:t>%</a:t>
            </a:r>
            <a:endParaRPr sz="2400">
              <a:solidFill>
                <a:schemeClr val="accent2"/>
              </a:solidFill>
              <a:latin typeface="Poppins SemiBold"/>
              <a:ea typeface="Poppins SemiBold"/>
              <a:cs typeface="Poppins SemiBold"/>
              <a:sym typeface="Poppins SemiBold"/>
            </a:endParaRPr>
          </a:p>
        </p:txBody>
      </p:sp>
      <p:sp>
        <p:nvSpPr>
          <p:cNvPr id="739" name="Google Shape;739;p57"/>
          <p:cNvSpPr/>
          <p:nvPr/>
        </p:nvSpPr>
        <p:spPr>
          <a:xfrm>
            <a:off x="3136216" y="2571750"/>
            <a:ext cx="231300" cy="231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0" name="Google Shape;740;p57"/>
          <p:cNvCxnSpPr>
            <a:stCxn id="737" idx="6"/>
            <a:endCxn id="739" idx="2"/>
          </p:cNvCxnSpPr>
          <p:nvPr/>
        </p:nvCxnSpPr>
        <p:spPr>
          <a:xfrm>
            <a:off x="1876126" y="2093224"/>
            <a:ext cx="1260000" cy="594300"/>
          </a:xfrm>
          <a:prstGeom prst="bentConnector3">
            <a:avLst>
              <a:gd fmla="val 50004" name="adj1"/>
            </a:avLst>
          </a:prstGeom>
          <a:noFill/>
          <a:ln cap="flat" cmpd="sng" w="9525">
            <a:solidFill>
              <a:schemeClr val="accent2"/>
            </a:solidFill>
            <a:prstDash val="solid"/>
            <a:round/>
            <a:headEnd len="med" w="med" type="none"/>
            <a:tailEnd len="med" w="med" type="oval"/>
          </a:ln>
        </p:spPr>
      </p:cxnSp>
      <p:sp>
        <p:nvSpPr>
          <p:cNvPr id="741" name="Google Shape;741;p57"/>
          <p:cNvSpPr/>
          <p:nvPr/>
        </p:nvSpPr>
        <p:spPr>
          <a:xfrm>
            <a:off x="4544140" y="2456100"/>
            <a:ext cx="231300" cy="231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2" name="Google Shape;742;p57"/>
          <p:cNvCxnSpPr>
            <a:stCxn id="738" idx="2"/>
            <a:endCxn id="741" idx="6"/>
          </p:cNvCxnSpPr>
          <p:nvPr/>
        </p:nvCxnSpPr>
        <p:spPr>
          <a:xfrm flipH="1">
            <a:off x="4775574" y="2096429"/>
            <a:ext cx="2541000" cy="475200"/>
          </a:xfrm>
          <a:prstGeom prst="bentConnector3">
            <a:avLst>
              <a:gd fmla="val 50003" name="adj1"/>
            </a:avLst>
          </a:prstGeom>
          <a:noFill/>
          <a:ln cap="flat" cmpd="sng" w="9525">
            <a:solidFill>
              <a:schemeClr val="lt1"/>
            </a:solidFill>
            <a:prstDash val="solid"/>
            <a:round/>
            <a:headEnd len="med" w="med" type="none"/>
            <a:tailEnd len="med" w="med" type="ova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8"/>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48" name="Google Shape;748;p58"/>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49" name="Google Shape;749;p58"/>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750" name="Google Shape;750;p58"/>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cxnSp>
        <p:nvCxnSpPr>
          <p:cNvPr id="751" name="Google Shape;751;p58"/>
          <p:cNvCxnSpPr>
            <a:stCxn id="752" idx="3"/>
            <a:endCxn id="753" idx="1"/>
          </p:cNvCxnSpPr>
          <p:nvPr/>
        </p:nvCxnSpPr>
        <p:spPr>
          <a:xfrm>
            <a:off x="1811286" y="3228583"/>
            <a:ext cx="1791900" cy="0"/>
          </a:xfrm>
          <a:prstGeom prst="straightConnector1">
            <a:avLst/>
          </a:prstGeom>
          <a:noFill/>
          <a:ln cap="flat" cmpd="sng" w="19050">
            <a:solidFill>
              <a:schemeClr val="lt1"/>
            </a:solidFill>
            <a:prstDash val="solid"/>
            <a:round/>
            <a:headEnd len="med" w="med" type="none"/>
            <a:tailEnd len="med" w="med" type="none"/>
          </a:ln>
        </p:spPr>
      </p:cxnSp>
      <p:sp>
        <p:nvSpPr>
          <p:cNvPr id="754" name="Google Shape;754;p58"/>
          <p:cNvSpPr/>
          <p:nvPr/>
        </p:nvSpPr>
        <p:spPr>
          <a:xfrm>
            <a:off x="2685408" y="1693230"/>
            <a:ext cx="731400" cy="731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55" name="Google Shape;755;p58"/>
          <p:cNvSpPr/>
          <p:nvPr/>
        </p:nvSpPr>
        <p:spPr>
          <a:xfrm>
            <a:off x="800096" y="1693230"/>
            <a:ext cx="731400" cy="73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56" name="Google Shape;756;p58"/>
          <p:cNvSpPr/>
          <p:nvPr/>
        </p:nvSpPr>
        <p:spPr>
          <a:xfrm>
            <a:off x="4677000" y="1384843"/>
            <a:ext cx="3648000" cy="1097400"/>
          </a:xfrm>
          <a:prstGeom prst="roundRect">
            <a:avLst>
              <a:gd fmla="val 16503"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8"/>
          <p:cNvSpPr txBox="1"/>
          <p:nvPr/>
        </p:nvSpPr>
        <p:spPr>
          <a:xfrm>
            <a:off x="1562824" y="1692580"/>
            <a:ext cx="813900" cy="40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oppins SemiBold"/>
                <a:ea typeface="Poppins SemiBold"/>
                <a:cs typeface="Poppins SemiBold"/>
                <a:sym typeface="Poppins SemiBold"/>
              </a:rPr>
              <a:t>59</a:t>
            </a:r>
            <a:r>
              <a:rPr lang="en" sz="1800">
                <a:solidFill>
                  <a:schemeClr val="lt1"/>
                </a:solidFill>
                <a:latin typeface="Poppins SemiBold"/>
                <a:ea typeface="Poppins SemiBold"/>
                <a:cs typeface="Poppins SemiBold"/>
                <a:sym typeface="Poppins SemiBold"/>
              </a:rPr>
              <a:t>%</a:t>
            </a:r>
            <a:endParaRPr sz="1800">
              <a:solidFill>
                <a:schemeClr val="lt1"/>
              </a:solidFill>
              <a:latin typeface="Poppins SemiBold"/>
              <a:ea typeface="Poppins SemiBold"/>
              <a:cs typeface="Poppins SemiBold"/>
              <a:sym typeface="Poppins SemiBold"/>
            </a:endParaRPr>
          </a:p>
        </p:txBody>
      </p:sp>
      <p:sp>
        <p:nvSpPr>
          <p:cNvPr id="758" name="Google Shape;758;p58"/>
          <p:cNvSpPr txBox="1"/>
          <p:nvPr/>
        </p:nvSpPr>
        <p:spPr>
          <a:xfrm>
            <a:off x="3448121" y="1692580"/>
            <a:ext cx="813900" cy="40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oppins SemiBold"/>
                <a:ea typeface="Poppins SemiBold"/>
                <a:cs typeface="Poppins SemiBold"/>
                <a:sym typeface="Poppins SemiBold"/>
              </a:rPr>
              <a:t>41</a:t>
            </a:r>
            <a:r>
              <a:rPr lang="en" sz="1800">
                <a:solidFill>
                  <a:schemeClr val="lt1"/>
                </a:solidFill>
                <a:latin typeface="Poppins SemiBold"/>
                <a:ea typeface="Poppins SemiBold"/>
                <a:cs typeface="Poppins SemiBold"/>
                <a:sym typeface="Poppins SemiBold"/>
              </a:rPr>
              <a:t>%</a:t>
            </a:r>
            <a:endParaRPr sz="1800">
              <a:solidFill>
                <a:schemeClr val="lt1"/>
              </a:solidFill>
              <a:latin typeface="Poppins SemiBold"/>
              <a:ea typeface="Poppins SemiBold"/>
              <a:cs typeface="Poppins SemiBold"/>
              <a:sym typeface="Poppins SemiBold"/>
            </a:endParaRPr>
          </a:p>
        </p:txBody>
      </p:sp>
      <p:sp>
        <p:nvSpPr>
          <p:cNvPr id="752" name="Google Shape;752;p58"/>
          <p:cNvSpPr txBox="1"/>
          <p:nvPr/>
        </p:nvSpPr>
        <p:spPr>
          <a:xfrm>
            <a:off x="713886" y="3028633"/>
            <a:ext cx="10974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Poppins"/>
                <a:ea typeface="Poppins"/>
                <a:cs typeface="Poppins"/>
                <a:sym typeface="Poppins"/>
              </a:rPr>
              <a:t>21-35</a:t>
            </a:r>
            <a:endParaRPr sz="1600">
              <a:solidFill>
                <a:schemeClr val="lt1"/>
              </a:solidFill>
              <a:latin typeface="Poppins"/>
              <a:ea typeface="Poppins"/>
              <a:cs typeface="Poppins"/>
              <a:sym typeface="Poppins"/>
            </a:endParaRPr>
          </a:p>
        </p:txBody>
      </p:sp>
      <p:sp>
        <p:nvSpPr>
          <p:cNvPr id="759" name="Google Shape;759;p58"/>
          <p:cNvSpPr txBox="1"/>
          <p:nvPr/>
        </p:nvSpPr>
        <p:spPr>
          <a:xfrm>
            <a:off x="5111250" y="1462143"/>
            <a:ext cx="2779500" cy="6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Poppins SemiBold"/>
                <a:ea typeface="Poppins SemiBold"/>
                <a:cs typeface="Poppins SemiBold"/>
                <a:sym typeface="Poppins SemiBold"/>
              </a:rPr>
              <a:t>$175,00</a:t>
            </a:r>
            <a:endParaRPr sz="4000">
              <a:solidFill>
                <a:schemeClr val="lt1"/>
              </a:solidFill>
              <a:latin typeface="Poppins SemiBold"/>
              <a:ea typeface="Poppins SemiBold"/>
              <a:cs typeface="Poppins SemiBold"/>
              <a:sym typeface="Poppins SemiBold"/>
            </a:endParaRPr>
          </a:p>
        </p:txBody>
      </p:sp>
      <p:sp>
        <p:nvSpPr>
          <p:cNvPr id="760" name="Google Shape;760;p58"/>
          <p:cNvSpPr txBox="1"/>
          <p:nvPr/>
        </p:nvSpPr>
        <p:spPr>
          <a:xfrm>
            <a:off x="5111250" y="2145245"/>
            <a:ext cx="2779500" cy="24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Average spend per customer</a:t>
            </a:r>
            <a:endParaRPr>
              <a:solidFill>
                <a:schemeClr val="lt1"/>
              </a:solidFill>
              <a:latin typeface="Poppins"/>
              <a:ea typeface="Poppins"/>
              <a:cs typeface="Poppins"/>
              <a:sym typeface="Poppins"/>
            </a:endParaRPr>
          </a:p>
        </p:txBody>
      </p:sp>
      <p:sp>
        <p:nvSpPr>
          <p:cNvPr id="753" name="Google Shape;753;p58"/>
          <p:cNvSpPr txBox="1"/>
          <p:nvPr/>
        </p:nvSpPr>
        <p:spPr>
          <a:xfrm>
            <a:off x="3603331" y="3028633"/>
            <a:ext cx="815100" cy="39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37</a:t>
            </a:r>
            <a:r>
              <a:rPr lang="en" sz="1800">
                <a:solidFill>
                  <a:schemeClr val="lt1"/>
                </a:solidFill>
                <a:latin typeface="Poppins SemiBold"/>
                <a:ea typeface="Poppins SemiBold"/>
                <a:cs typeface="Poppins SemiBold"/>
                <a:sym typeface="Poppins SemiBold"/>
              </a:rPr>
              <a:t>%</a:t>
            </a:r>
            <a:endParaRPr sz="1800">
              <a:solidFill>
                <a:schemeClr val="lt1"/>
              </a:solidFill>
              <a:latin typeface="Poppins SemiBold"/>
              <a:ea typeface="Poppins SemiBold"/>
              <a:cs typeface="Poppins SemiBold"/>
              <a:sym typeface="Poppins SemiBold"/>
            </a:endParaRPr>
          </a:p>
        </p:txBody>
      </p:sp>
      <p:sp>
        <p:nvSpPr>
          <p:cNvPr id="761" name="Google Shape;761;p58"/>
          <p:cNvSpPr txBox="1"/>
          <p:nvPr/>
        </p:nvSpPr>
        <p:spPr>
          <a:xfrm>
            <a:off x="713875" y="1227917"/>
            <a:ext cx="3858000" cy="39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oppins SemiBold"/>
                <a:ea typeface="Poppins SemiBold"/>
                <a:cs typeface="Poppins SemiBold"/>
                <a:sym typeface="Poppins SemiBold"/>
              </a:rPr>
              <a:t>Gender</a:t>
            </a:r>
            <a:endParaRPr sz="1800">
              <a:solidFill>
                <a:schemeClr val="lt1"/>
              </a:solidFill>
              <a:latin typeface="Poppins SemiBold"/>
              <a:ea typeface="Poppins SemiBold"/>
              <a:cs typeface="Poppins SemiBold"/>
              <a:sym typeface="Poppins SemiBold"/>
            </a:endParaRPr>
          </a:p>
        </p:txBody>
      </p:sp>
      <p:sp>
        <p:nvSpPr>
          <p:cNvPr id="762" name="Google Shape;762;p58"/>
          <p:cNvSpPr txBox="1"/>
          <p:nvPr/>
        </p:nvSpPr>
        <p:spPr>
          <a:xfrm>
            <a:off x="713875" y="2603251"/>
            <a:ext cx="3858900" cy="39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oppins SemiBold"/>
                <a:ea typeface="Poppins SemiBold"/>
                <a:cs typeface="Poppins SemiBold"/>
                <a:sym typeface="Poppins SemiBold"/>
              </a:rPr>
              <a:t>Age range</a:t>
            </a:r>
            <a:endParaRPr sz="1800">
              <a:solidFill>
                <a:schemeClr val="lt1"/>
              </a:solidFill>
              <a:latin typeface="Poppins SemiBold"/>
              <a:ea typeface="Poppins SemiBold"/>
              <a:cs typeface="Poppins SemiBold"/>
              <a:sym typeface="Poppins SemiBold"/>
            </a:endParaRPr>
          </a:p>
        </p:txBody>
      </p:sp>
      <p:grpSp>
        <p:nvGrpSpPr>
          <p:cNvPr id="763" name="Google Shape;763;p58"/>
          <p:cNvGrpSpPr/>
          <p:nvPr/>
        </p:nvGrpSpPr>
        <p:grpSpPr>
          <a:xfrm>
            <a:off x="990528" y="1858981"/>
            <a:ext cx="350538" cy="399898"/>
            <a:chOff x="-57940525" y="3590375"/>
            <a:chExt cx="279625" cy="319000"/>
          </a:xfrm>
        </p:grpSpPr>
        <p:sp>
          <p:nvSpPr>
            <p:cNvPr id="764" name="Google Shape;764;p5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58"/>
          <p:cNvGrpSpPr/>
          <p:nvPr/>
        </p:nvGrpSpPr>
        <p:grpSpPr>
          <a:xfrm>
            <a:off x="2875846" y="1883652"/>
            <a:ext cx="350525" cy="350557"/>
            <a:chOff x="-57568775" y="3198925"/>
            <a:chExt cx="318225" cy="318225"/>
          </a:xfrm>
        </p:grpSpPr>
        <p:sp>
          <p:nvSpPr>
            <p:cNvPr id="770" name="Google Shape;770;p5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58"/>
          <p:cNvSpPr txBox="1"/>
          <p:nvPr/>
        </p:nvSpPr>
        <p:spPr>
          <a:xfrm>
            <a:off x="1562821" y="2075368"/>
            <a:ext cx="1096800" cy="40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Poppins"/>
                <a:ea typeface="Poppins"/>
                <a:cs typeface="Poppins"/>
                <a:sym typeface="Poppins"/>
              </a:rPr>
              <a:t>Male</a:t>
            </a:r>
            <a:endParaRPr sz="1600">
              <a:solidFill>
                <a:schemeClr val="lt1"/>
              </a:solidFill>
              <a:latin typeface="Poppins"/>
              <a:ea typeface="Poppins"/>
              <a:cs typeface="Poppins"/>
              <a:sym typeface="Poppins"/>
            </a:endParaRPr>
          </a:p>
        </p:txBody>
      </p:sp>
      <p:sp>
        <p:nvSpPr>
          <p:cNvPr id="777" name="Google Shape;777;p58"/>
          <p:cNvSpPr txBox="1"/>
          <p:nvPr/>
        </p:nvSpPr>
        <p:spPr>
          <a:xfrm>
            <a:off x="3449411" y="2075368"/>
            <a:ext cx="1096800" cy="40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Poppins"/>
                <a:ea typeface="Poppins"/>
                <a:cs typeface="Poppins"/>
                <a:sym typeface="Poppins"/>
              </a:rPr>
              <a:t>Female</a:t>
            </a:r>
            <a:endParaRPr sz="1600">
              <a:solidFill>
                <a:schemeClr val="lt1"/>
              </a:solidFill>
              <a:latin typeface="Poppins"/>
              <a:ea typeface="Poppins"/>
              <a:cs typeface="Poppins"/>
              <a:sym typeface="Poppins"/>
            </a:endParaRPr>
          </a:p>
        </p:txBody>
      </p:sp>
      <p:sp>
        <p:nvSpPr>
          <p:cNvPr id="778" name="Google Shape;778;p58"/>
          <p:cNvSpPr txBox="1"/>
          <p:nvPr/>
        </p:nvSpPr>
        <p:spPr>
          <a:xfrm>
            <a:off x="4577824" y="2603251"/>
            <a:ext cx="3858900" cy="39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oppins SemiBold"/>
                <a:ea typeface="Poppins SemiBold"/>
                <a:cs typeface="Poppins SemiBold"/>
                <a:sym typeface="Poppins SemiBold"/>
              </a:rPr>
              <a:t>Profession</a:t>
            </a:r>
            <a:endParaRPr sz="1800">
              <a:solidFill>
                <a:schemeClr val="lt1"/>
              </a:solidFill>
              <a:latin typeface="Poppins SemiBold"/>
              <a:ea typeface="Poppins SemiBold"/>
              <a:cs typeface="Poppins SemiBold"/>
              <a:sym typeface="Poppins SemiBold"/>
            </a:endParaRPr>
          </a:p>
        </p:txBody>
      </p:sp>
      <p:sp>
        <p:nvSpPr>
          <p:cNvPr id="779" name="Google Shape;779;p58"/>
          <p:cNvSpPr/>
          <p:nvPr/>
        </p:nvSpPr>
        <p:spPr>
          <a:xfrm>
            <a:off x="2438175" y="3162283"/>
            <a:ext cx="350400" cy="132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8"/>
          <p:cNvSpPr txBox="1"/>
          <p:nvPr/>
        </p:nvSpPr>
        <p:spPr>
          <a:xfrm>
            <a:off x="713886" y="3558883"/>
            <a:ext cx="10974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Poppins"/>
                <a:ea typeface="Poppins"/>
                <a:cs typeface="Poppins"/>
                <a:sym typeface="Poppins"/>
              </a:rPr>
              <a:t>36-51</a:t>
            </a:r>
            <a:endParaRPr sz="1600">
              <a:solidFill>
                <a:schemeClr val="lt1"/>
              </a:solidFill>
              <a:latin typeface="Poppins"/>
              <a:ea typeface="Poppins"/>
              <a:cs typeface="Poppins"/>
              <a:sym typeface="Poppins"/>
            </a:endParaRPr>
          </a:p>
        </p:txBody>
      </p:sp>
      <p:sp>
        <p:nvSpPr>
          <p:cNvPr id="781" name="Google Shape;781;p58"/>
          <p:cNvSpPr txBox="1"/>
          <p:nvPr/>
        </p:nvSpPr>
        <p:spPr>
          <a:xfrm>
            <a:off x="3603331" y="3558883"/>
            <a:ext cx="815100" cy="39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42</a:t>
            </a:r>
            <a:r>
              <a:rPr lang="en" sz="1800">
                <a:solidFill>
                  <a:schemeClr val="lt1"/>
                </a:solidFill>
                <a:latin typeface="Poppins SemiBold"/>
                <a:ea typeface="Poppins SemiBold"/>
                <a:cs typeface="Poppins SemiBold"/>
                <a:sym typeface="Poppins SemiBold"/>
              </a:rPr>
              <a:t>%</a:t>
            </a:r>
            <a:endParaRPr sz="1800">
              <a:solidFill>
                <a:schemeClr val="lt1"/>
              </a:solidFill>
              <a:latin typeface="Poppins SemiBold"/>
              <a:ea typeface="Poppins SemiBold"/>
              <a:cs typeface="Poppins SemiBold"/>
              <a:sym typeface="Poppins SemiBold"/>
            </a:endParaRPr>
          </a:p>
        </p:txBody>
      </p:sp>
      <p:sp>
        <p:nvSpPr>
          <p:cNvPr id="782" name="Google Shape;782;p58"/>
          <p:cNvSpPr txBox="1"/>
          <p:nvPr/>
        </p:nvSpPr>
        <p:spPr>
          <a:xfrm>
            <a:off x="713886" y="4089133"/>
            <a:ext cx="10974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Poppins"/>
                <a:ea typeface="Poppins"/>
                <a:cs typeface="Poppins"/>
                <a:sym typeface="Poppins"/>
              </a:rPr>
              <a:t>5</a:t>
            </a:r>
            <a:r>
              <a:rPr lang="en" sz="1600">
                <a:solidFill>
                  <a:schemeClr val="lt1"/>
                </a:solidFill>
                <a:latin typeface="Poppins"/>
                <a:ea typeface="Poppins"/>
                <a:cs typeface="Poppins"/>
                <a:sym typeface="Poppins"/>
              </a:rPr>
              <a:t>2-65</a:t>
            </a:r>
            <a:endParaRPr sz="1600">
              <a:solidFill>
                <a:schemeClr val="lt1"/>
              </a:solidFill>
              <a:latin typeface="Poppins"/>
              <a:ea typeface="Poppins"/>
              <a:cs typeface="Poppins"/>
              <a:sym typeface="Poppins"/>
            </a:endParaRPr>
          </a:p>
        </p:txBody>
      </p:sp>
      <p:sp>
        <p:nvSpPr>
          <p:cNvPr id="783" name="Google Shape;783;p58"/>
          <p:cNvSpPr txBox="1"/>
          <p:nvPr/>
        </p:nvSpPr>
        <p:spPr>
          <a:xfrm>
            <a:off x="3603331" y="4089133"/>
            <a:ext cx="815100" cy="39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21</a:t>
            </a:r>
            <a:r>
              <a:rPr lang="en" sz="1800">
                <a:solidFill>
                  <a:schemeClr val="lt1"/>
                </a:solidFill>
                <a:latin typeface="Poppins SemiBold"/>
                <a:ea typeface="Poppins SemiBold"/>
                <a:cs typeface="Poppins SemiBold"/>
                <a:sym typeface="Poppins SemiBold"/>
              </a:rPr>
              <a:t>%</a:t>
            </a:r>
            <a:endParaRPr sz="1800">
              <a:solidFill>
                <a:schemeClr val="lt1"/>
              </a:solidFill>
              <a:latin typeface="Poppins SemiBold"/>
              <a:ea typeface="Poppins SemiBold"/>
              <a:cs typeface="Poppins SemiBold"/>
              <a:sym typeface="Poppins SemiBold"/>
            </a:endParaRPr>
          </a:p>
        </p:txBody>
      </p:sp>
      <p:sp>
        <p:nvSpPr>
          <p:cNvPr id="784" name="Google Shape;784;p58"/>
          <p:cNvSpPr/>
          <p:nvPr/>
        </p:nvSpPr>
        <p:spPr>
          <a:xfrm>
            <a:off x="5831748" y="3111733"/>
            <a:ext cx="233700" cy="233700"/>
          </a:xfrm>
          <a:prstGeom prst="ellipse">
            <a:avLst/>
          </a:pr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8"/>
          <p:cNvSpPr txBox="1"/>
          <p:nvPr/>
        </p:nvSpPr>
        <p:spPr>
          <a:xfrm>
            <a:off x="4677000" y="3028641"/>
            <a:ext cx="10974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Poppins"/>
                <a:ea typeface="Poppins"/>
                <a:cs typeface="Poppins"/>
                <a:sym typeface="Poppins"/>
              </a:rPr>
              <a:t>Saturn</a:t>
            </a:r>
            <a:endParaRPr sz="1600">
              <a:solidFill>
                <a:schemeClr val="lt1"/>
              </a:solidFill>
              <a:latin typeface="Poppins"/>
              <a:ea typeface="Poppins"/>
              <a:cs typeface="Poppins"/>
              <a:sym typeface="Poppins"/>
            </a:endParaRPr>
          </a:p>
        </p:txBody>
      </p:sp>
      <p:sp>
        <p:nvSpPr>
          <p:cNvPr id="786" name="Google Shape;786;p58"/>
          <p:cNvSpPr txBox="1"/>
          <p:nvPr/>
        </p:nvSpPr>
        <p:spPr>
          <a:xfrm>
            <a:off x="4677000" y="3558891"/>
            <a:ext cx="10974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Poppins"/>
                <a:ea typeface="Poppins"/>
                <a:cs typeface="Poppins"/>
                <a:sym typeface="Poppins"/>
              </a:rPr>
              <a:t>Venus</a:t>
            </a:r>
            <a:endParaRPr sz="1600">
              <a:solidFill>
                <a:schemeClr val="lt1"/>
              </a:solidFill>
              <a:latin typeface="Poppins"/>
              <a:ea typeface="Poppins"/>
              <a:cs typeface="Poppins"/>
              <a:sym typeface="Poppins"/>
            </a:endParaRPr>
          </a:p>
        </p:txBody>
      </p:sp>
      <p:sp>
        <p:nvSpPr>
          <p:cNvPr id="787" name="Google Shape;787;p58"/>
          <p:cNvSpPr txBox="1"/>
          <p:nvPr/>
        </p:nvSpPr>
        <p:spPr>
          <a:xfrm>
            <a:off x="4677000" y="4089140"/>
            <a:ext cx="10974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Poppins"/>
                <a:ea typeface="Poppins"/>
                <a:cs typeface="Poppins"/>
                <a:sym typeface="Poppins"/>
              </a:rPr>
              <a:t>Earth</a:t>
            </a:r>
            <a:endParaRPr sz="1600">
              <a:solidFill>
                <a:schemeClr val="lt1"/>
              </a:solidFill>
              <a:latin typeface="Poppins"/>
              <a:ea typeface="Poppins"/>
              <a:cs typeface="Poppins"/>
              <a:sym typeface="Poppins"/>
            </a:endParaRPr>
          </a:p>
        </p:txBody>
      </p:sp>
      <p:sp>
        <p:nvSpPr>
          <p:cNvPr id="788" name="Google Shape;788;p58"/>
          <p:cNvSpPr/>
          <p:nvPr/>
        </p:nvSpPr>
        <p:spPr>
          <a:xfrm>
            <a:off x="6203348" y="3111733"/>
            <a:ext cx="233700" cy="233700"/>
          </a:xfrm>
          <a:prstGeom prst="ellipse">
            <a:avLst/>
          </a:pr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8"/>
          <p:cNvSpPr/>
          <p:nvPr/>
        </p:nvSpPr>
        <p:spPr>
          <a:xfrm>
            <a:off x="6574948" y="3111733"/>
            <a:ext cx="233700" cy="233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8"/>
          <p:cNvSpPr/>
          <p:nvPr/>
        </p:nvSpPr>
        <p:spPr>
          <a:xfrm>
            <a:off x="6946548" y="3111733"/>
            <a:ext cx="233700" cy="233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8"/>
          <p:cNvSpPr/>
          <p:nvPr/>
        </p:nvSpPr>
        <p:spPr>
          <a:xfrm>
            <a:off x="7318148" y="3111733"/>
            <a:ext cx="233700" cy="233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8"/>
          <p:cNvSpPr txBox="1"/>
          <p:nvPr/>
        </p:nvSpPr>
        <p:spPr>
          <a:xfrm>
            <a:off x="7620512" y="3028639"/>
            <a:ext cx="813900" cy="3999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2/5</a:t>
            </a:r>
            <a:endParaRPr sz="1800">
              <a:solidFill>
                <a:schemeClr val="lt1"/>
              </a:solidFill>
              <a:latin typeface="Poppins SemiBold"/>
              <a:ea typeface="Poppins SemiBold"/>
              <a:cs typeface="Poppins SemiBold"/>
              <a:sym typeface="Poppins SemiBold"/>
            </a:endParaRPr>
          </a:p>
        </p:txBody>
      </p:sp>
      <p:sp>
        <p:nvSpPr>
          <p:cNvPr id="793" name="Google Shape;793;p58"/>
          <p:cNvSpPr/>
          <p:nvPr/>
        </p:nvSpPr>
        <p:spPr>
          <a:xfrm>
            <a:off x="5831748" y="3641983"/>
            <a:ext cx="233700" cy="233700"/>
          </a:xfrm>
          <a:prstGeom prst="ellipse">
            <a:avLst/>
          </a:pr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8"/>
          <p:cNvSpPr/>
          <p:nvPr/>
        </p:nvSpPr>
        <p:spPr>
          <a:xfrm>
            <a:off x="6203348" y="3641983"/>
            <a:ext cx="233700" cy="233700"/>
          </a:xfrm>
          <a:prstGeom prst="ellipse">
            <a:avLst/>
          </a:pr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8"/>
          <p:cNvSpPr/>
          <p:nvPr/>
        </p:nvSpPr>
        <p:spPr>
          <a:xfrm>
            <a:off x="6574948" y="3641983"/>
            <a:ext cx="233700" cy="233700"/>
          </a:xfrm>
          <a:prstGeom prst="ellipse">
            <a:avLst/>
          </a:pr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8"/>
          <p:cNvSpPr/>
          <p:nvPr/>
        </p:nvSpPr>
        <p:spPr>
          <a:xfrm>
            <a:off x="6946548" y="3641983"/>
            <a:ext cx="233700" cy="233700"/>
          </a:xfrm>
          <a:prstGeom prst="ellipse">
            <a:avLst/>
          </a:pr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8"/>
          <p:cNvSpPr/>
          <p:nvPr/>
        </p:nvSpPr>
        <p:spPr>
          <a:xfrm>
            <a:off x="7318148" y="3641983"/>
            <a:ext cx="233700" cy="233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8"/>
          <p:cNvSpPr/>
          <p:nvPr/>
        </p:nvSpPr>
        <p:spPr>
          <a:xfrm>
            <a:off x="5831748" y="4172233"/>
            <a:ext cx="233700" cy="233700"/>
          </a:xfrm>
          <a:prstGeom prst="ellipse">
            <a:avLst/>
          </a:pr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8"/>
          <p:cNvSpPr/>
          <p:nvPr/>
        </p:nvSpPr>
        <p:spPr>
          <a:xfrm>
            <a:off x="6203348" y="4172233"/>
            <a:ext cx="233700" cy="233700"/>
          </a:xfrm>
          <a:prstGeom prst="ellipse">
            <a:avLst/>
          </a:pr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8"/>
          <p:cNvSpPr/>
          <p:nvPr/>
        </p:nvSpPr>
        <p:spPr>
          <a:xfrm>
            <a:off x="6574948" y="4172233"/>
            <a:ext cx="233700" cy="233700"/>
          </a:xfrm>
          <a:prstGeom prst="ellipse">
            <a:avLst/>
          </a:prstGeom>
          <a:gradFill>
            <a:gsLst>
              <a:gs pos="0">
                <a:schemeClr val="accent2"/>
              </a:gs>
              <a:gs pos="100000">
                <a:srgbClr val="737373">
                  <a:alpha val="0"/>
                </a:srgbClr>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8"/>
          <p:cNvSpPr/>
          <p:nvPr/>
        </p:nvSpPr>
        <p:spPr>
          <a:xfrm>
            <a:off x="6946548" y="4172233"/>
            <a:ext cx="233700" cy="233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8"/>
          <p:cNvSpPr/>
          <p:nvPr/>
        </p:nvSpPr>
        <p:spPr>
          <a:xfrm>
            <a:off x="7318148" y="4172233"/>
            <a:ext cx="233700" cy="233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8"/>
          <p:cNvSpPr txBox="1"/>
          <p:nvPr/>
        </p:nvSpPr>
        <p:spPr>
          <a:xfrm>
            <a:off x="7620512" y="3558889"/>
            <a:ext cx="813900" cy="3999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4/5</a:t>
            </a:r>
            <a:endParaRPr sz="1800">
              <a:solidFill>
                <a:schemeClr val="lt1"/>
              </a:solidFill>
              <a:latin typeface="Poppins SemiBold"/>
              <a:ea typeface="Poppins SemiBold"/>
              <a:cs typeface="Poppins SemiBold"/>
              <a:sym typeface="Poppins SemiBold"/>
            </a:endParaRPr>
          </a:p>
        </p:txBody>
      </p:sp>
      <p:sp>
        <p:nvSpPr>
          <p:cNvPr id="804" name="Google Shape;804;p58"/>
          <p:cNvSpPr txBox="1"/>
          <p:nvPr/>
        </p:nvSpPr>
        <p:spPr>
          <a:xfrm>
            <a:off x="7620512" y="4089139"/>
            <a:ext cx="813900" cy="3999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3/5</a:t>
            </a:r>
            <a:endParaRPr sz="1800">
              <a:solidFill>
                <a:schemeClr val="lt1"/>
              </a:solidFill>
              <a:latin typeface="Poppins SemiBold"/>
              <a:ea typeface="Poppins SemiBold"/>
              <a:cs typeface="Poppins SemiBold"/>
              <a:sym typeface="Poppins SemiBold"/>
            </a:endParaRPr>
          </a:p>
        </p:txBody>
      </p:sp>
      <p:cxnSp>
        <p:nvCxnSpPr>
          <p:cNvPr id="805" name="Google Shape;805;p58"/>
          <p:cNvCxnSpPr/>
          <p:nvPr/>
        </p:nvCxnSpPr>
        <p:spPr>
          <a:xfrm>
            <a:off x="1811276" y="3758825"/>
            <a:ext cx="1791900" cy="0"/>
          </a:xfrm>
          <a:prstGeom prst="straightConnector1">
            <a:avLst/>
          </a:prstGeom>
          <a:noFill/>
          <a:ln cap="flat" cmpd="sng" w="19050">
            <a:solidFill>
              <a:schemeClr val="lt1"/>
            </a:solidFill>
            <a:prstDash val="solid"/>
            <a:round/>
            <a:headEnd len="med" w="med" type="none"/>
            <a:tailEnd len="med" w="med" type="none"/>
          </a:ln>
        </p:spPr>
      </p:cxnSp>
      <p:sp>
        <p:nvSpPr>
          <p:cNvPr id="806" name="Google Shape;806;p58"/>
          <p:cNvSpPr/>
          <p:nvPr/>
        </p:nvSpPr>
        <p:spPr>
          <a:xfrm>
            <a:off x="2567545" y="3692533"/>
            <a:ext cx="350400" cy="132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 name="Google Shape;807;p58"/>
          <p:cNvCxnSpPr/>
          <p:nvPr/>
        </p:nvCxnSpPr>
        <p:spPr>
          <a:xfrm>
            <a:off x="1811276" y="4289075"/>
            <a:ext cx="1791900" cy="0"/>
          </a:xfrm>
          <a:prstGeom prst="straightConnector1">
            <a:avLst/>
          </a:prstGeom>
          <a:noFill/>
          <a:ln cap="flat" cmpd="sng" w="19050">
            <a:solidFill>
              <a:schemeClr val="lt1"/>
            </a:solidFill>
            <a:prstDash val="solid"/>
            <a:round/>
            <a:headEnd len="med" w="med" type="none"/>
            <a:tailEnd len="med" w="med" type="none"/>
          </a:ln>
        </p:spPr>
      </p:cxnSp>
      <p:sp>
        <p:nvSpPr>
          <p:cNvPr id="808" name="Google Shape;808;p58"/>
          <p:cNvSpPr/>
          <p:nvPr/>
        </p:nvSpPr>
        <p:spPr>
          <a:xfrm>
            <a:off x="2275053" y="4222783"/>
            <a:ext cx="350400" cy="132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9"/>
          <p:cNvSpPr/>
          <p:nvPr/>
        </p:nvSpPr>
        <p:spPr>
          <a:xfrm>
            <a:off x="4743405" y="1528732"/>
            <a:ext cx="36732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9"/>
          <p:cNvSpPr/>
          <p:nvPr/>
        </p:nvSpPr>
        <p:spPr>
          <a:xfrm>
            <a:off x="737855" y="1528732"/>
            <a:ext cx="36732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9"/>
          <p:cNvSpPr/>
          <p:nvPr/>
        </p:nvSpPr>
        <p:spPr>
          <a:xfrm>
            <a:off x="2739280" y="3458233"/>
            <a:ext cx="36759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9"/>
          <p:cNvSpPr txBox="1"/>
          <p:nvPr>
            <p:ph type="title"/>
          </p:nvPr>
        </p:nvSpPr>
        <p:spPr>
          <a:xfrm>
            <a:off x="2762080" y="2587624"/>
            <a:ext cx="3630300" cy="74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1,998</a:t>
            </a:r>
            <a:endParaRPr/>
          </a:p>
        </p:txBody>
      </p:sp>
      <p:sp>
        <p:nvSpPr>
          <p:cNvPr id="817" name="Google Shape;817;p59"/>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18" name="Google Shape;818;p59"/>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819" name="Google Shape;819;p59"/>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820" name="Google Shape;820;p59"/>
          <p:cNvSpPr txBox="1"/>
          <p:nvPr>
            <p:ph idx="3" type="subTitle"/>
          </p:nvPr>
        </p:nvSpPr>
        <p:spPr>
          <a:xfrm>
            <a:off x="3004480" y="3553383"/>
            <a:ext cx="31455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a small planet</a:t>
            </a:r>
            <a:endParaRPr/>
          </a:p>
        </p:txBody>
      </p:sp>
      <p:sp>
        <p:nvSpPr>
          <p:cNvPr id="821" name="Google Shape;821;p59"/>
          <p:cNvSpPr txBox="1"/>
          <p:nvPr>
            <p:ph idx="4" type="title"/>
          </p:nvPr>
        </p:nvSpPr>
        <p:spPr>
          <a:xfrm>
            <a:off x="758555" y="657551"/>
            <a:ext cx="3631800" cy="74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+26%</a:t>
            </a:r>
            <a:endParaRPr/>
          </a:p>
        </p:txBody>
      </p:sp>
      <p:sp>
        <p:nvSpPr>
          <p:cNvPr id="822" name="Google Shape;822;p59"/>
          <p:cNvSpPr txBox="1"/>
          <p:nvPr>
            <p:ph idx="5" type="subTitle"/>
          </p:nvPr>
        </p:nvSpPr>
        <p:spPr>
          <a:xfrm>
            <a:off x="1002305" y="1619632"/>
            <a:ext cx="31443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823" name="Google Shape;823;p59"/>
          <p:cNvSpPr txBox="1"/>
          <p:nvPr>
            <p:ph idx="6" type="title"/>
          </p:nvPr>
        </p:nvSpPr>
        <p:spPr>
          <a:xfrm>
            <a:off x="4764105" y="657551"/>
            <a:ext cx="3631800" cy="74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a:t>
            </a:r>
            <a:endParaRPr/>
          </a:p>
        </p:txBody>
      </p:sp>
      <p:sp>
        <p:nvSpPr>
          <p:cNvPr id="824" name="Google Shape;824;p59"/>
          <p:cNvSpPr txBox="1"/>
          <p:nvPr>
            <p:ph idx="7" type="subTitle"/>
          </p:nvPr>
        </p:nvSpPr>
        <p:spPr>
          <a:xfrm>
            <a:off x="5007855" y="1619632"/>
            <a:ext cx="31443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 </a:t>
            </a:r>
            <a:r>
              <a:rPr lang="en"/>
              <a:t>is where we all live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0"/>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30" name="Google Shape;830;p60"/>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831" name="Google Shape;831;p60"/>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832" name="Google Shape;832;p60"/>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Awards</a:t>
            </a:r>
            <a:endParaRPr/>
          </a:p>
        </p:txBody>
      </p:sp>
      <p:sp>
        <p:nvSpPr>
          <p:cNvPr id="833" name="Google Shape;833;p60"/>
          <p:cNvSpPr txBox="1"/>
          <p:nvPr>
            <p:ph idx="3" type="title"/>
          </p:nvPr>
        </p:nvSpPr>
        <p:spPr>
          <a:xfrm>
            <a:off x="1547950" y="1576996"/>
            <a:ext cx="2903100" cy="37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834" name="Google Shape;834;p60"/>
          <p:cNvSpPr txBox="1"/>
          <p:nvPr>
            <p:ph idx="4" type="subTitle"/>
          </p:nvPr>
        </p:nvSpPr>
        <p:spPr>
          <a:xfrm>
            <a:off x="1547950" y="1954276"/>
            <a:ext cx="2903100" cy="74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a:t>
            </a:r>
            <a:endParaRPr/>
          </a:p>
        </p:txBody>
      </p:sp>
      <p:sp>
        <p:nvSpPr>
          <p:cNvPr id="835" name="Google Shape;835;p60"/>
          <p:cNvSpPr txBox="1"/>
          <p:nvPr>
            <p:ph idx="5" type="title"/>
          </p:nvPr>
        </p:nvSpPr>
        <p:spPr>
          <a:xfrm>
            <a:off x="4692950" y="2924422"/>
            <a:ext cx="2903100" cy="3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36" name="Google Shape;836;p60"/>
          <p:cNvSpPr txBox="1"/>
          <p:nvPr>
            <p:ph idx="6" type="subTitle"/>
          </p:nvPr>
        </p:nvSpPr>
        <p:spPr>
          <a:xfrm>
            <a:off x="4692950" y="3301702"/>
            <a:ext cx="2903100" cy="74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a:t>
            </a:r>
            <a:r>
              <a:rPr lang="en"/>
              <a:t>s full of iron oxide dust, which gives the planet its reddish cast</a:t>
            </a:r>
            <a:endParaRPr/>
          </a:p>
        </p:txBody>
      </p:sp>
      <p:sp>
        <p:nvSpPr>
          <p:cNvPr id="837" name="Google Shape;837;p60"/>
          <p:cNvSpPr/>
          <p:nvPr/>
        </p:nvSpPr>
        <p:spPr>
          <a:xfrm>
            <a:off x="5100575" y="1684105"/>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8" name="Google Shape;838;p60"/>
          <p:cNvSpPr/>
          <p:nvPr/>
        </p:nvSpPr>
        <p:spPr>
          <a:xfrm>
            <a:off x="3089725" y="3033478"/>
            <a:ext cx="953700" cy="953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839" name="Google Shape;839;p60"/>
          <p:cNvGrpSpPr/>
          <p:nvPr/>
        </p:nvGrpSpPr>
        <p:grpSpPr>
          <a:xfrm>
            <a:off x="5349578" y="1893166"/>
            <a:ext cx="455685" cy="535579"/>
            <a:chOff x="6683206" y="2065136"/>
            <a:chExt cx="297756" cy="349937"/>
          </a:xfrm>
        </p:grpSpPr>
        <p:sp>
          <p:nvSpPr>
            <p:cNvPr id="840" name="Google Shape;840;p60"/>
            <p:cNvSpPr/>
            <p:nvPr/>
          </p:nvSpPr>
          <p:spPr>
            <a:xfrm>
              <a:off x="6770586" y="2148262"/>
              <a:ext cx="122996" cy="122996"/>
            </a:xfrm>
            <a:custGeom>
              <a:rect b="b" l="l" r="r" t="t"/>
              <a:pathLst>
                <a:path extrusionOk="0" h="3788" w="3788">
                  <a:moveTo>
                    <a:pt x="2838" y="1251"/>
                  </a:moveTo>
                  <a:cubicBezTo>
                    <a:pt x="2918" y="1251"/>
                    <a:pt x="3001" y="1287"/>
                    <a:pt x="3073" y="1358"/>
                  </a:cubicBezTo>
                  <a:cubicBezTo>
                    <a:pt x="3192" y="1477"/>
                    <a:pt x="3192" y="1668"/>
                    <a:pt x="3073" y="1787"/>
                  </a:cubicBezTo>
                  <a:lnTo>
                    <a:pt x="1811" y="3049"/>
                  </a:lnTo>
                  <a:cubicBezTo>
                    <a:pt x="1739" y="3120"/>
                    <a:pt x="1668" y="3144"/>
                    <a:pt x="1572" y="3144"/>
                  </a:cubicBezTo>
                  <a:cubicBezTo>
                    <a:pt x="1501" y="3144"/>
                    <a:pt x="1406" y="3120"/>
                    <a:pt x="1358" y="3049"/>
                  </a:cubicBezTo>
                  <a:lnTo>
                    <a:pt x="715" y="2430"/>
                  </a:lnTo>
                  <a:cubicBezTo>
                    <a:pt x="596" y="2311"/>
                    <a:pt x="596" y="2096"/>
                    <a:pt x="715" y="1977"/>
                  </a:cubicBezTo>
                  <a:cubicBezTo>
                    <a:pt x="787" y="1918"/>
                    <a:pt x="870" y="1888"/>
                    <a:pt x="950" y="1888"/>
                  </a:cubicBezTo>
                  <a:cubicBezTo>
                    <a:pt x="1031" y="1888"/>
                    <a:pt x="1108" y="1918"/>
                    <a:pt x="1168" y="1977"/>
                  </a:cubicBezTo>
                  <a:lnTo>
                    <a:pt x="1572" y="2382"/>
                  </a:lnTo>
                  <a:lnTo>
                    <a:pt x="2620" y="1358"/>
                  </a:lnTo>
                  <a:cubicBezTo>
                    <a:pt x="2680" y="1287"/>
                    <a:pt x="2757" y="1251"/>
                    <a:pt x="2838" y="1251"/>
                  </a:cubicBezTo>
                  <a:close/>
                  <a:moveTo>
                    <a:pt x="1906" y="1"/>
                  </a:moveTo>
                  <a:cubicBezTo>
                    <a:pt x="858" y="1"/>
                    <a:pt x="1" y="834"/>
                    <a:pt x="1" y="1882"/>
                  </a:cubicBezTo>
                  <a:cubicBezTo>
                    <a:pt x="1" y="2930"/>
                    <a:pt x="858" y="3787"/>
                    <a:pt x="1906" y="3787"/>
                  </a:cubicBezTo>
                  <a:cubicBezTo>
                    <a:pt x="2930" y="3787"/>
                    <a:pt x="3787" y="2930"/>
                    <a:pt x="3787" y="1882"/>
                  </a:cubicBezTo>
                  <a:cubicBezTo>
                    <a:pt x="3787" y="834"/>
                    <a:pt x="2930" y="1"/>
                    <a:pt x="1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0"/>
            <p:cNvSpPr/>
            <p:nvPr/>
          </p:nvSpPr>
          <p:spPr>
            <a:xfrm>
              <a:off x="6687849" y="2065136"/>
              <a:ext cx="288463" cy="288074"/>
            </a:xfrm>
            <a:custGeom>
              <a:rect b="b" l="l" r="r" t="t"/>
              <a:pathLst>
                <a:path extrusionOk="0" h="8872" w="8884">
                  <a:moveTo>
                    <a:pt x="4454" y="1918"/>
                  </a:moveTo>
                  <a:cubicBezTo>
                    <a:pt x="5835" y="1918"/>
                    <a:pt x="6978" y="3061"/>
                    <a:pt x="6978" y="4442"/>
                  </a:cubicBezTo>
                  <a:cubicBezTo>
                    <a:pt x="6978" y="5847"/>
                    <a:pt x="5835" y="6966"/>
                    <a:pt x="4454" y="6966"/>
                  </a:cubicBezTo>
                  <a:cubicBezTo>
                    <a:pt x="3049" y="6966"/>
                    <a:pt x="1906" y="5847"/>
                    <a:pt x="1906" y="4442"/>
                  </a:cubicBezTo>
                  <a:cubicBezTo>
                    <a:pt x="1906" y="3061"/>
                    <a:pt x="3049" y="1918"/>
                    <a:pt x="4454" y="1918"/>
                  </a:cubicBezTo>
                  <a:close/>
                  <a:moveTo>
                    <a:pt x="4442" y="1"/>
                  </a:moveTo>
                  <a:cubicBezTo>
                    <a:pt x="4359" y="1"/>
                    <a:pt x="4275" y="36"/>
                    <a:pt x="4216" y="108"/>
                  </a:cubicBezTo>
                  <a:lnTo>
                    <a:pt x="3620" y="727"/>
                  </a:lnTo>
                  <a:cubicBezTo>
                    <a:pt x="3552" y="779"/>
                    <a:pt x="3471" y="818"/>
                    <a:pt x="3395" y="818"/>
                  </a:cubicBezTo>
                  <a:cubicBezTo>
                    <a:pt x="3366" y="818"/>
                    <a:pt x="3337" y="812"/>
                    <a:pt x="3311" y="799"/>
                  </a:cubicBezTo>
                  <a:lnTo>
                    <a:pt x="2477" y="584"/>
                  </a:lnTo>
                  <a:cubicBezTo>
                    <a:pt x="2448" y="576"/>
                    <a:pt x="2418" y="572"/>
                    <a:pt x="2389" y="572"/>
                  </a:cubicBezTo>
                  <a:cubicBezTo>
                    <a:pt x="2248" y="572"/>
                    <a:pt x="2112" y="661"/>
                    <a:pt x="2072" y="799"/>
                  </a:cubicBezTo>
                  <a:lnTo>
                    <a:pt x="1858" y="1632"/>
                  </a:lnTo>
                  <a:cubicBezTo>
                    <a:pt x="1834" y="1751"/>
                    <a:pt x="1739" y="1846"/>
                    <a:pt x="1644" y="1870"/>
                  </a:cubicBezTo>
                  <a:lnTo>
                    <a:pt x="810" y="2084"/>
                  </a:lnTo>
                  <a:cubicBezTo>
                    <a:pt x="644" y="2132"/>
                    <a:pt x="548" y="2299"/>
                    <a:pt x="572" y="2466"/>
                  </a:cubicBezTo>
                  <a:lnTo>
                    <a:pt x="810" y="3299"/>
                  </a:lnTo>
                  <a:cubicBezTo>
                    <a:pt x="834" y="3418"/>
                    <a:pt x="810" y="3537"/>
                    <a:pt x="715" y="3609"/>
                  </a:cubicBezTo>
                  <a:lnTo>
                    <a:pt x="120" y="4228"/>
                  </a:lnTo>
                  <a:cubicBezTo>
                    <a:pt x="1" y="4347"/>
                    <a:pt x="1" y="4537"/>
                    <a:pt x="120" y="4680"/>
                  </a:cubicBezTo>
                  <a:lnTo>
                    <a:pt x="715" y="5276"/>
                  </a:lnTo>
                  <a:cubicBezTo>
                    <a:pt x="810" y="5371"/>
                    <a:pt x="834" y="5466"/>
                    <a:pt x="810" y="5585"/>
                  </a:cubicBezTo>
                  <a:lnTo>
                    <a:pt x="572" y="6419"/>
                  </a:lnTo>
                  <a:cubicBezTo>
                    <a:pt x="548" y="6585"/>
                    <a:pt x="644" y="6752"/>
                    <a:pt x="810" y="6800"/>
                  </a:cubicBezTo>
                  <a:lnTo>
                    <a:pt x="1644" y="7038"/>
                  </a:lnTo>
                  <a:cubicBezTo>
                    <a:pt x="1739" y="7062"/>
                    <a:pt x="1834" y="7133"/>
                    <a:pt x="1858" y="7252"/>
                  </a:cubicBezTo>
                  <a:lnTo>
                    <a:pt x="2072" y="8086"/>
                  </a:lnTo>
                  <a:cubicBezTo>
                    <a:pt x="2112" y="8223"/>
                    <a:pt x="2248" y="8312"/>
                    <a:pt x="2389" y="8312"/>
                  </a:cubicBezTo>
                  <a:cubicBezTo>
                    <a:pt x="2418" y="8312"/>
                    <a:pt x="2448" y="8308"/>
                    <a:pt x="2477" y="8300"/>
                  </a:cubicBezTo>
                  <a:lnTo>
                    <a:pt x="3311" y="8086"/>
                  </a:lnTo>
                  <a:cubicBezTo>
                    <a:pt x="3335" y="8080"/>
                    <a:pt x="3360" y="8077"/>
                    <a:pt x="3386" y="8077"/>
                  </a:cubicBezTo>
                  <a:cubicBezTo>
                    <a:pt x="3464" y="8077"/>
                    <a:pt x="3549" y="8104"/>
                    <a:pt x="3620" y="8157"/>
                  </a:cubicBezTo>
                  <a:lnTo>
                    <a:pt x="4216" y="8776"/>
                  </a:lnTo>
                  <a:cubicBezTo>
                    <a:pt x="4287" y="8848"/>
                    <a:pt x="4359" y="8872"/>
                    <a:pt x="4430" y="8872"/>
                  </a:cubicBezTo>
                  <a:cubicBezTo>
                    <a:pt x="4525" y="8872"/>
                    <a:pt x="4597" y="8848"/>
                    <a:pt x="4668" y="8776"/>
                  </a:cubicBezTo>
                  <a:lnTo>
                    <a:pt x="5264" y="8157"/>
                  </a:lnTo>
                  <a:cubicBezTo>
                    <a:pt x="5335" y="8104"/>
                    <a:pt x="5420" y="8077"/>
                    <a:pt x="5498" y="8077"/>
                  </a:cubicBezTo>
                  <a:cubicBezTo>
                    <a:pt x="5524" y="8077"/>
                    <a:pt x="5549" y="8080"/>
                    <a:pt x="5573" y="8086"/>
                  </a:cubicBezTo>
                  <a:lnTo>
                    <a:pt x="6407" y="8300"/>
                  </a:lnTo>
                  <a:cubicBezTo>
                    <a:pt x="6436" y="8308"/>
                    <a:pt x="6465" y="8312"/>
                    <a:pt x="6495" y="8312"/>
                  </a:cubicBezTo>
                  <a:cubicBezTo>
                    <a:pt x="6635" y="8312"/>
                    <a:pt x="6772" y="8223"/>
                    <a:pt x="6811" y="8086"/>
                  </a:cubicBezTo>
                  <a:lnTo>
                    <a:pt x="7026" y="7252"/>
                  </a:lnTo>
                  <a:cubicBezTo>
                    <a:pt x="7050" y="7133"/>
                    <a:pt x="7145" y="7062"/>
                    <a:pt x="7240" y="7038"/>
                  </a:cubicBezTo>
                  <a:lnTo>
                    <a:pt x="8074" y="6800"/>
                  </a:lnTo>
                  <a:cubicBezTo>
                    <a:pt x="8240" y="6752"/>
                    <a:pt x="8336" y="6585"/>
                    <a:pt x="8312" y="6419"/>
                  </a:cubicBezTo>
                  <a:lnTo>
                    <a:pt x="8074" y="5585"/>
                  </a:lnTo>
                  <a:cubicBezTo>
                    <a:pt x="8050" y="5466"/>
                    <a:pt x="8074" y="5371"/>
                    <a:pt x="8169" y="5276"/>
                  </a:cubicBezTo>
                  <a:lnTo>
                    <a:pt x="8764" y="4680"/>
                  </a:lnTo>
                  <a:cubicBezTo>
                    <a:pt x="8883" y="4537"/>
                    <a:pt x="8883" y="4347"/>
                    <a:pt x="8764" y="4228"/>
                  </a:cubicBezTo>
                  <a:lnTo>
                    <a:pt x="8169" y="3609"/>
                  </a:lnTo>
                  <a:cubicBezTo>
                    <a:pt x="8074" y="3537"/>
                    <a:pt x="8050" y="3418"/>
                    <a:pt x="8074" y="3299"/>
                  </a:cubicBezTo>
                  <a:lnTo>
                    <a:pt x="8312" y="2466"/>
                  </a:lnTo>
                  <a:cubicBezTo>
                    <a:pt x="8336" y="2299"/>
                    <a:pt x="8240" y="2132"/>
                    <a:pt x="8074" y="2084"/>
                  </a:cubicBezTo>
                  <a:lnTo>
                    <a:pt x="7240" y="1870"/>
                  </a:lnTo>
                  <a:cubicBezTo>
                    <a:pt x="7145" y="1846"/>
                    <a:pt x="7050" y="1751"/>
                    <a:pt x="7026" y="1632"/>
                  </a:cubicBezTo>
                  <a:lnTo>
                    <a:pt x="6811" y="799"/>
                  </a:lnTo>
                  <a:cubicBezTo>
                    <a:pt x="6772" y="661"/>
                    <a:pt x="6635" y="572"/>
                    <a:pt x="6495" y="572"/>
                  </a:cubicBezTo>
                  <a:cubicBezTo>
                    <a:pt x="6465" y="572"/>
                    <a:pt x="6436" y="576"/>
                    <a:pt x="6407" y="584"/>
                  </a:cubicBezTo>
                  <a:lnTo>
                    <a:pt x="5573" y="799"/>
                  </a:lnTo>
                  <a:cubicBezTo>
                    <a:pt x="5547" y="812"/>
                    <a:pt x="5518" y="818"/>
                    <a:pt x="5489" y="818"/>
                  </a:cubicBezTo>
                  <a:cubicBezTo>
                    <a:pt x="5413" y="818"/>
                    <a:pt x="5332" y="779"/>
                    <a:pt x="5264" y="727"/>
                  </a:cubicBezTo>
                  <a:lnTo>
                    <a:pt x="4668" y="108"/>
                  </a:lnTo>
                  <a:cubicBezTo>
                    <a:pt x="4609" y="36"/>
                    <a:pt x="4525" y="1"/>
                    <a:pt x="4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0"/>
            <p:cNvSpPr/>
            <p:nvPr/>
          </p:nvSpPr>
          <p:spPr>
            <a:xfrm>
              <a:off x="6860303" y="2307565"/>
              <a:ext cx="120659" cy="107508"/>
            </a:xfrm>
            <a:custGeom>
              <a:rect b="b" l="l" r="r" t="t"/>
              <a:pathLst>
                <a:path extrusionOk="0" h="3311" w="3716">
                  <a:moveTo>
                    <a:pt x="2763" y="1"/>
                  </a:moveTo>
                  <a:lnTo>
                    <a:pt x="2286" y="120"/>
                  </a:lnTo>
                  <a:lnTo>
                    <a:pt x="2096" y="786"/>
                  </a:lnTo>
                  <a:cubicBezTo>
                    <a:pt x="1977" y="1191"/>
                    <a:pt x="1620" y="1477"/>
                    <a:pt x="1191" y="1477"/>
                  </a:cubicBezTo>
                  <a:cubicBezTo>
                    <a:pt x="1096" y="1477"/>
                    <a:pt x="1024" y="1477"/>
                    <a:pt x="929" y="1453"/>
                  </a:cubicBezTo>
                  <a:lnTo>
                    <a:pt x="286" y="1286"/>
                  </a:lnTo>
                  <a:lnTo>
                    <a:pt x="0" y="1548"/>
                  </a:lnTo>
                  <a:lnTo>
                    <a:pt x="929" y="3168"/>
                  </a:lnTo>
                  <a:cubicBezTo>
                    <a:pt x="977" y="3263"/>
                    <a:pt x="1072" y="3311"/>
                    <a:pt x="1191" y="3311"/>
                  </a:cubicBezTo>
                  <a:cubicBezTo>
                    <a:pt x="1310" y="3311"/>
                    <a:pt x="1405" y="3263"/>
                    <a:pt x="1453" y="3168"/>
                  </a:cubicBezTo>
                  <a:lnTo>
                    <a:pt x="2143" y="2120"/>
                  </a:lnTo>
                  <a:lnTo>
                    <a:pt x="3406" y="2025"/>
                  </a:lnTo>
                  <a:cubicBezTo>
                    <a:pt x="3501" y="2025"/>
                    <a:pt x="3620" y="1953"/>
                    <a:pt x="3668" y="1858"/>
                  </a:cubicBezTo>
                  <a:cubicBezTo>
                    <a:pt x="3715" y="1763"/>
                    <a:pt x="3715" y="1644"/>
                    <a:pt x="3668" y="1572"/>
                  </a:cubicBez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0"/>
            <p:cNvSpPr/>
            <p:nvPr/>
          </p:nvSpPr>
          <p:spPr>
            <a:xfrm>
              <a:off x="6683206" y="2307565"/>
              <a:ext cx="120659" cy="107508"/>
            </a:xfrm>
            <a:custGeom>
              <a:rect b="b" l="l" r="r" t="t"/>
              <a:pathLst>
                <a:path extrusionOk="0" h="3311" w="3716">
                  <a:moveTo>
                    <a:pt x="953" y="1"/>
                  </a:moveTo>
                  <a:lnTo>
                    <a:pt x="48" y="1572"/>
                  </a:lnTo>
                  <a:cubicBezTo>
                    <a:pt x="1" y="1668"/>
                    <a:pt x="1" y="1763"/>
                    <a:pt x="48" y="1858"/>
                  </a:cubicBezTo>
                  <a:cubicBezTo>
                    <a:pt x="96" y="1953"/>
                    <a:pt x="215" y="2025"/>
                    <a:pt x="310" y="2025"/>
                  </a:cubicBezTo>
                  <a:lnTo>
                    <a:pt x="1572" y="2120"/>
                  </a:lnTo>
                  <a:lnTo>
                    <a:pt x="2263" y="3168"/>
                  </a:lnTo>
                  <a:cubicBezTo>
                    <a:pt x="2311" y="3263"/>
                    <a:pt x="2406" y="3311"/>
                    <a:pt x="2525" y="3311"/>
                  </a:cubicBezTo>
                  <a:cubicBezTo>
                    <a:pt x="2644" y="3311"/>
                    <a:pt x="2739" y="3263"/>
                    <a:pt x="2787" y="3168"/>
                  </a:cubicBezTo>
                  <a:lnTo>
                    <a:pt x="3716" y="1548"/>
                  </a:lnTo>
                  <a:lnTo>
                    <a:pt x="3430" y="1286"/>
                  </a:lnTo>
                  <a:lnTo>
                    <a:pt x="2787" y="1453"/>
                  </a:lnTo>
                  <a:cubicBezTo>
                    <a:pt x="2692" y="1477"/>
                    <a:pt x="2620" y="1477"/>
                    <a:pt x="2525" y="1477"/>
                  </a:cubicBezTo>
                  <a:cubicBezTo>
                    <a:pt x="2096" y="1477"/>
                    <a:pt x="1739" y="1191"/>
                    <a:pt x="1620" y="786"/>
                  </a:cubicBezTo>
                  <a:lnTo>
                    <a:pt x="1430" y="120"/>
                  </a:lnTo>
                  <a:lnTo>
                    <a:pt x="9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60"/>
          <p:cNvGrpSpPr/>
          <p:nvPr/>
        </p:nvGrpSpPr>
        <p:grpSpPr>
          <a:xfrm>
            <a:off x="3338716" y="3282458"/>
            <a:ext cx="455710" cy="457203"/>
            <a:chOff x="2804442" y="3279977"/>
            <a:chExt cx="351845" cy="337569"/>
          </a:xfrm>
        </p:grpSpPr>
        <p:sp>
          <p:nvSpPr>
            <p:cNvPr id="845" name="Google Shape;845;p60"/>
            <p:cNvSpPr/>
            <p:nvPr/>
          </p:nvSpPr>
          <p:spPr>
            <a:xfrm>
              <a:off x="2946730" y="3428045"/>
              <a:ext cx="66531" cy="63446"/>
            </a:xfrm>
            <a:custGeom>
              <a:rect b="b" l="l" r="r" t="t"/>
              <a:pathLst>
                <a:path extrusionOk="0" h="1954" w="2049">
                  <a:moveTo>
                    <a:pt x="1024" y="1"/>
                  </a:moveTo>
                  <a:lnTo>
                    <a:pt x="810" y="501"/>
                  </a:lnTo>
                  <a:cubicBezTo>
                    <a:pt x="762" y="620"/>
                    <a:pt x="667" y="691"/>
                    <a:pt x="548" y="715"/>
                  </a:cubicBezTo>
                  <a:lnTo>
                    <a:pt x="0" y="739"/>
                  </a:lnTo>
                  <a:lnTo>
                    <a:pt x="429" y="1096"/>
                  </a:lnTo>
                  <a:cubicBezTo>
                    <a:pt x="500" y="1167"/>
                    <a:pt x="548" y="1287"/>
                    <a:pt x="524" y="1406"/>
                  </a:cubicBezTo>
                  <a:lnTo>
                    <a:pt x="381" y="1953"/>
                  </a:lnTo>
                  <a:lnTo>
                    <a:pt x="381" y="1953"/>
                  </a:lnTo>
                  <a:lnTo>
                    <a:pt x="857" y="1644"/>
                  </a:lnTo>
                  <a:cubicBezTo>
                    <a:pt x="905" y="1620"/>
                    <a:pt x="965" y="1608"/>
                    <a:pt x="1024" y="1608"/>
                  </a:cubicBezTo>
                  <a:cubicBezTo>
                    <a:pt x="1084" y="1608"/>
                    <a:pt x="1143" y="1620"/>
                    <a:pt x="1191" y="1644"/>
                  </a:cubicBezTo>
                  <a:lnTo>
                    <a:pt x="1643" y="1953"/>
                  </a:lnTo>
                  <a:lnTo>
                    <a:pt x="1643" y="1953"/>
                  </a:lnTo>
                  <a:lnTo>
                    <a:pt x="1524" y="1406"/>
                  </a:lnTo>
                  <a:cubicBezTo>
                    <a:pt x="1477" y="1287"/>
                    <a:pt x="1524" y="1167"/>
                    <a:pt x="1619" y="1096"/>
                  </a:cubicBezTo>
                  <a:lnTo>
                    <a:pt x="2048" y="739"/>
                  </a:lnTo>
                  <a:lnTo>
                    <a:pt x="1500" y="715"/>
                  </a:lnTo>
                  <a:cubicBezTo>
                    <a:pt x="1381" y="691"/>
                    <a:pt x="1262" y="620"/>
                    <a:pt x="1215" y="501"/>
                  </a:cubicBezTo>
                  <a:lnTo>
                    <a:pt x="1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0"/>
            <p:cNvSpPr/>
            <p:nvPr/>
          </p:nvSpPr>
          <p:spPr>
            <a:xfrm>
              <a:off x="2804442" y="3279977"/>
              <a:ext cx="351845" cy="333857"/>
            </a:xfrm>
            <a:custGeom>
              <a:rect b="b" l="l" r="r" t="t"/>
              <a:pathLst>
                <a:path extrusionOk="0" h="10282" w="10836">
                  <a:moveTo>
                    <a:pt x="5406" y="3406"/>
                  </a:moveTo>
                  <a:cubicBezTo>
                    <a:pt x="5525" y="3406"/>
                    <a:pt x="5644" y="3465"/>
                    <a:pt x="5692" y="3584"/>
                  </a:cubicBezTo>
                  <a:lnTo>
                    <a:pt x="6121" y="4656"/>
                  </a:lnTo>
                  <a:lnTo>
                    <a:pt x="7264" y="4727"/>
                  </a:lnTo>
                  <a:cubicBezTo>
                    <a:pt x="7383" y="4727"/>
                    <a:pt x="7502" y="4822"/>
                    <a:pt x="7549" y="4942"/>
                  </a:cubicBezTo>
                  <a:cubicBezTo>
                    <a:pt x="7573" y="5061"/>
                    <a:pt x="7549" y="5204"/>
                    <a:pt x="7430" y="5275"/>
                  </a:cubicBezTo>
                  <a:lnTo>
                    <a:pt x="6573" y="6013"/>
                  </a:lnTo>
                  <a:lnTo>
                    <a:pt x="6835" y="7132"/>
                  </a:lnTo>
                  <a:cubicBezTo>
                    <a:pt x="6883" y="7252"/>
                    <a:pt x="6835" y="7371"/>
                    <a:pt x="6716" y="7466"/>
                  </a:cubicBezTo>
                  <a:cubicBezTo>
                    <a:pt x="6668" y="7502"/>
                    <a:pt x="6609" y="7519"/>
                    <a:pt x="6546" y="7519"/>
                  </a:cubicBezTo>
                  <a:cubicBezTo>
                    <a:pt x="6484" y="7519"/>
                    <a:pt x="6418" y="7502"/>
                    <a:pt x="6359" y="7466"/>
                  </a:cubicBezTo>
                  <a:lnTo>
                    <a:pt x="5406" y="6847"/>
                  </a:lnTo>
                  <a:lnTo>
                    <a:pt x="4430" y="7466"/>
                  </a:lnTo>
                  <a:cubicBezTo>
                    <a:pt x="4382" y="7502"/>
                    <a:pt x="4323" y="7519"/>
                    <a:pt x="4260" y="7519"/>
                  </a:cubicBezTo>
                  <a:cubicBezTo>
                    <a:pt x="4197" y="7519"/>
                    <a:pt x="4132" y="7502"/>
                    <a:pt x="4072" y="7466"/>
                  </a:cubicBezTo>
                  <a:cubicBezTo>
                    <a:pt x="3977" y="7371"/>
                    <a:pt x="3930" y="7252"/>
                    <a:pt x="3953" y="7132"/>
                  </a:cubicBezTo>
                  <a:lnTo>
                    <a:pt x="4239" y="6013"/>
                  </a:lnTo>
                  <a:lnTo>
                    <a:pt x="3358" y="5275"/>
                  </a:lnTo>
                  <a:cubicBezTo>
                    <a:pt x="3263" y="5204"/>
                    <a:pt x="3215" y="5061"/>
                    <a:pt x="3263" y="4942"/>
                  </a:cubicBezTo>
                  <a:cubicBezTo>
                    <a:pt x="3310" y="4822"/>
                    <a:pt x="3406" y="4727"/>
                    <a:pt x="3549" y="4727"/>
                  </a:cubicBezTo>
                  <a:lnTo>
                    <a:pt x="4692" y="4656"/>
                  </a:lnTo>
                  <a:lnTo>
                    <a:pt x="5120" y="3584"/>
                  </a:lnTo>
                  <a:cubicBezTo>
                    <a:pt x="5168" y="3465"/>
                    <a:pt x="5287" y="3406"/>
                    <a:pt x="5406" y="3406"/>
                  </a:cubicBezTo>
                  <a:close/>
                  <a:moveTo>
                    <a:pt x="5406" y="0"/>
                  </a:moveTo>
                  <a:cubicBezTo>
                    <a:pt x="5287" y="0"/>
                    <a:pt x="5168" y="60"/>
                    <a:pt x="5120" y="179"/>
                  </a:cubicBezTo>
                  <a:lnTo>
                    <a:pt x="3810" y="3441"/>
                  </a:lnTo>
                  <a:lnTo>
                    <a:pt x="310" y="3679"/>
                  </a:lnTo>
                  <a:cubicBezTo>
                    <a:pt x="191" y="3679"/>
                    <a:pt x="72" y="3751"/>
                    <a:pt x="48" y="3894"/>
                  </a:cubicBezTo>
                  <a:cubicBezTo>
                    <a:pt x="0" y="4013"/>
                    <a:pt x="48" y="4132"/>
                    <a:pt x="143" y="4227"/>
                  </a:cubicBezTo>
                  <a:lnTo>
                    <a:pt x="2810" y="6466"/>
                  </a:lnTo>
                  <a:lnTo>
                    <a:pt x="1953" y="9895"/>
                  </a:lnTo>
                  <a:cubicBezTo>
                    <a:pt x="1929" y="10014"/>
                    <a:pt x="1977" y="10133"/>
                    <a:pt x="2072" y="10228"/>
                  </a:cubicBezTo>
                  <a:cubicBezTo>
                    <a:pt x="2120" y="10264"/>
                    <a:pt x="2179" y="10282"/>
                    <a:pt x="2242" y="10282"/>
                  </a:cubicBezTo>
                  <a:cubicBezTo>
                    <a:pt x="2304" y="10282"/>
                    <a:pt x="2370" y="10264"/>
                    <a:pt x="2429" y="10228"/>
                  </a:cubicBezTo>
                  <a:lnTo>
                    <a:pt x="5406" y="8347"/>
                  </a:lnTo>
                  <a:lnTo>
                    <a:pt x="8383" y="10228"/>
                  </a:lnTo>
                  <a:cubicBezTo>
                    <a:pt x="8431" y="10264"/>
                    <a:pt x="8490" y="10282"/>
                    <a:pt x="8553" y="10282"/>
                  </a:cubicBezTo>
                  <a:cubicBezTo>
                    <a:pt x="8615" y="10282"/>
                    <a:pt x="8681" y="10264"/>
                    <a:pt x="8740" y="10228"/>
                  </a:cubicBezTo>
                  <a:cubicBezTo>
                    <a:pt x="8835" y="10133"/>
                    <a:pt x="8883" y="10014"/>
                    <a:pt x="8859" y="9895"/>
                  </a:cubicBezTo>
                  <a:lnTo>
                    <a:pt x="7978" y="6466"/>
                  </a:lnTo>
                  <a:lnTo>
                    <a:pt x="10693" y="4227"/>
                  </a:lnTo>
                  <a:cubicBezTo>
                    <a:pt x="10788" y="4132"/>
                    <a:pt x="10836" y="4013"/>
                    <a:pt x="10788" y="3894"/>
                  </a:cubicBezTo>
                  <a:cubicBezTo>
                    <a:pt x="10741" y="3751"/>
                    <a:pt x="10645" y="3679"/>
                    <a:pt x="10502" y="3679"/>
                  </a:cubicBezTo>
                  <a:lnTo>
                    <a:pt x="7002" y="3441"/>
                  </a:lnTo>
                  <a:lnTo>
                    <a:pt x="5692" y="179"/>
                  </a:lnTo>
                  <a:cubicBezTo>
                    <a:pt x="5644" y="60"/>
                    <a:pt x="5525" y="0"/>
                    <a:pt x="5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0"/>
            <p:cNvSpPr/>
            <p:nvPr/>
          </p:nvSpPr>
          <p:spPr>
            <a:xfrm>
              <a:off x="2969914" y="3596635"/>
              <a:ext cx="20131" cy="20911"/>
            </a:xfrm>
            <a:custGeom>
              <a:rect b="b" l="l" r="r" t="t"/>
              <a:pathLst>
                <a:path extrusionOk="0" h="644" w="620">
                  <a:moveTo>
                    <a:pt x="310" y="0"/>
                  </a:moveTo>
                  <a:cubicBezTo>
                    <a:pt x="143" y="0"/>
                    <a:pt x="0" y="143"/>
                    <a:pt x="0" y="333"/>
                  </a:cubicBezTo>
                  <a:cubicBezTo>
                    <a:pt x="0" y="500"/>
                    <a:pt x="143" y="643"/>
                    <a:pt x="310" y="643"/>
                  </a:cubicBezTo>
                  <a:cubicBezTo>
                    <a:pt x="501" y="643"/>
                    <a:pt x="620" y="500"/>
                    <a:pt x="620" y="333"/>
                  </a:cubicBezTo>
                  <a:cubicBezTo>
                    <a:pt x="620" y="143"/>
                    <a:pt x="501" y="0"/>
                    <a:pt x="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0"/>
            <p:cNvSpPr/>
            <p:nvPr/>
          </p:nvSpPr>
          <p:spPr>
            <a:xfrm>
              <a:off x="3106780" y="3497630"/>
              <a:ext cx="20131" cy="20911"/>
            </a:xfrm>
            <a:custGeom>
              <a:rect b="b" l="l" r="r" t="t"/>
              <a:pathLst>
                <a:path extrusionOk="0" h="644" w="620">
                  <a:moveTo>
                    <a:pt x="310" y="1"/>
                  </a:moveTo>
                  <a:cubicBezTo>
                    <a:pt x="144" y="1"/>
                    <a:pt x="1" y="144"/>
                    <a:pt x="1" y="310"/>
                  </a:cubicBezTo>
                  <a:cubicBezTo>
                    <a:pt x="1" y="501"/>
                    <a:pt x="144" y="644"/>
                    <a:pt x="310" y="644"/>
                  </a:cubicBezTo>
                  <a:cubicBezTo>
                    <a:pt x="477" y="644"/>
                    <a:pt x="620" y="501"/>
                    <a:pt x="620" y="310"/>
                  </a:cubicBezTo>
                  <a:cubicBezTo>
                    <a:pt x="620" y="144"/>
                    <a:pt x="477" y="1"/>
                    <a:pt x="3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0"/>
            <p:cNvSpPr/>
            <p:nvPr/>
          </p:nvSpPr>
          <p:spPr>
            <a:xfrm>
              <a:off x="3054209" y="3337580"/>
              <a:ext cx="20911" cy="20131"/>
            </a:xfrm>
            <a:custGeom>
              <a:rect b="b" l="l" r="r" t="t"/>
              <a:pathLst>
                <a:path extrusionOk="0" h="620" w="644">
                  <a:moveTo>
                    <a:pt x="310" y="0"/>
                  </a:moveTo>
                  <a:cubicBezTo>
                    <a:pt x="143" y="0"/>
                    <a:pt x="0" y="119"/>
                    <a:pt x="0" y="310"/>
                  </a:cubicBezTo>
                  <a:cubicBezTo>
                    <a:pt x="0" y="477"/>
                    <a:pt x="143" y="619"/>
                    <a:pt x="310" y="619"/>
                  </a:cubicBezTo>
                  <a:cubicBezTo>
                    <a:pt x="500" y="619"/>
                    <a:pt x="643" y="477"/>
                    <a:pt x="643" y="310"/>
                  </a:cubicBezTo>
                  <a:cubicBezTo>
                    <a:pt x="643" y="119"/>
                    <a:pt x="500" y="0"/>
                    <a:pt x="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0"/>
            <p:cNvSpPr/>
            <p:nvPr/>
          </p:nvSpPr>
          <p:spPr>
            <a:xfrm>
              <a:off x="2885620" y="3337580"/>
              <a:ext cx="20131" cy="20131"/>
            </a:xfrm>
            <a:custGeom>
              <a:rect b="b" l="l" r="r" t="t"/>
              <a:pathLst>
                <a:path extrusionOk="0" h="620" w="620">
                  <a:moveTo>
                    <a:pt x="310" y="0"/>
                  </a:moveTo>
                  <a:cubicBezTo>
                    <a:pt x="144" y="0"/>
                    <a:pt x="1" y="119"/>
                    <a:pt x="1" y="310"/>
                  </a:cubicBezTo>
                  <a:cubicBezTo>
                    <a:pt x="1" y="477"/>
                    <a:pt x="144" y="619"/>
                    <a:pt x="310" y="619"/>
                  </a:cubicBezTo>
                  <a:cubicBezTo>
                    <a:pt x="477" y="619"/>
                    <a:pt x="620" y="477"/>
                    <a:pt x="620" y="310"/>
                  </a:cubicBezTo>
                  <a:cubicBezTo>
                    <a:pt x="620" y="119"/>
                    <a:pt x="477" y="0"/>
                    <a:pt x="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0"/>
            <p:cNvSpPr/>
            <p:nvPr/>
          </p:nvSpPr>
          <p:spPr>
            <a:xfrm>
              <a:off x="2833049" y="3497630"/>
              <a:ext cx="20911" cy="20911"/>
            </a:xfrm>
            <a:custGeom>
              <a:rect b="b" l="l" r="r" t="t"/>
              <a:pathLst>
                <a:path extrusionOk="0" h="644" w="644">
                  <a:moveTo>
                    <a:pt x="334" y="1"/>
                  </a:moveTo>
                  <a:cubicBezTo>
                    <a:pt x="143" y="1"/>
                    <a:pt x="0" y="144"/>
                    <a:pt x="0" y="310"/>
                  </a:cubicBezTo>
                  <a:cubicBezTo>
                    <a:pt x="0" y="501"/>
                    <a:pt x="143" y="644"/>
                    <a:pt x="334" y="644"/>
                  </a:cubicBezTo>
                  <a:cubicBezTo>
                    <a:pt x="500" y="644"/>
                    <a:pt x="643" y="501"/>
                    <a:pt x="643" y="310"/>
                  </a:cubicBezTo>
                  <a:cubicBezTo>
                    <a:pt x="643" y="144"/>
                    <a:pt x="500"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pic>
        <p:nvPicPr>
          <p:cNvPr id="856" name="Google Shape;856;p61"/>
          <p:cNvPicPr preferRelativeResize="0"/>
          <p:nvPr/>
        </p:nvPicPr>
        <p:blipFill rotWithShape="1">
          <a:blip r:embed="rId3">
            <a:alphaModFix/>
          </a:blip>
          <a:srcRect b="0" l="4007" r="29758" t="0"/>
          <a:stretch/>
        </p:blipFill>
        <p:spPr>
          <a:xfrm>
            <a:off x="940175" y="734606"/>
            <a:ext cx="3138600" cy="3135900"/>
          </a:xfrm>
          <a:prstGeom prst="ellipse">
            <a:avLst/>
          </a:prstGeom>
          <a:noFill/>
          <a:ln>
            <a:noFill/>
          </a:ln>
        </p:spPr>
      </p:pic>
      <p:sp>
        <p:nvSpPr>
          <p:cNvPr id="857" name="Google Shape;857;p61"/>
          <p:cNvSpPr/>
          <p:nvPr/>
        </p:nvSpPr>
        <p:spPr>
          <a:xfrm flipH="1" rot="-3891560">
            <a:off x="-791289" y="-625369"/>
            <a:ext cx="3934638" cy="3934638"/>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1"/>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59" name="Google Shape;859;p61"/>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860" name="Google Shape;860;p61"/>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861" name="Google Shape;861;p61"/>
          <p:cNvSpPr txBox="1"/>
          <p:nvPr>
            <p:ph type="title"/>
          </p:nvPr>
        </p:nvSpPr>
        <p:spPr>
          <a:xfrm>
            <a:off x="4572000" y="1302085"/>
            <a:ext cx="3859200" cy="1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reinforce the concept</a:t>
            </a:r>
            <a:endParaRPr/>
          </a:p>
        </p:txBody>
      </p:sp>
      <p:sp>
        <p:nvSpPr>
          <p:cNvPr id="862" name="Google Shape;862;p61"/>
          <p:cNvSpPr txBox="1"/>
          <p:nvPr>
            <p:ph idx="3" type="subTitle"/>
          </p:nvPr>
        </p:nvSpPr>
        <p:spPr>
          <a:xfrm>
            <a:off x="4571625" y="2475001"/>
            <a:ext cx="3859200" cy="82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62"/>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model</a:t>
            </a:r>
            <a:endParaRPr/>
          </a:p>
        </p:txBody>
      </p:sp>
      <p:sp>
        <p:nvSpPr>
          <p:cNvPr id="868" name="Google Shape;868;p62"/>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69" name="Google Shape;869;p62"/>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870" name="Google Shape;870;p62"/>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graphicFrame>
        <p:nvGraphicFramePr>
          <p:cNvPr id="871" name="Google Shape;871;p62"/>
          <p:cNvGraphicFramePr/>
          <p:nvPr/>
        </p:nvGraphicFramePr>
        <p:xfrm>
          <a:off x="713100" y="2608474"/>
          <a:ext cx="3000000" cy="3000000"/>
        </p:xfrm>
        <a:graphic>
          <a:graphicData uri="http://schemas.openxmlformats.org/drawingml/2006/table">
            <a:tbl>
              <a:tblPr>
                <a:noFill/>
                <a:tableStyleId>{5C496E4D-0261-408D-B6F9-E265A0F6CB16}</a:tableStyleId>
              </a:tblPr>
              <a:tblGrid>
                <a:gridCol w="1929450"/>
                <a:gridCol w="1929450"/>
                <a:gridCol w="1929450"/>
                <a:gridCol w="1929450"/>
              </a:tblGrid>
              <a:tr h="491475">
                <a:tc>
                  <a:txBody>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Marketing</a:t>
                      </a:r>
                      <a:endParaRPr sz="1800">
                        <a:solidFill>
                          <a:schemeClr val="lt1"/>
                        </a:solidFill>
                        <a:latin typeface="Poppins SemiBold"/>
                        <a:ea typeface="Poppins SemiBold"/>
                        <a:cs typeface="Poppins SemiBold"/>
                        <a:sym typeface="Poppins SemiBold"/>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rgbClr val="FFFFFF">
                        <a:alpha val="20540"/>
                      </a:srgbClr>
                    </a:solidFill>
                  </a:tcPr>
                </a:tc>
                <a:tc>
                  <a:txBody>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Training</a:t>
                      </a:r>
                      <a:endParaRPr sz="1800">
                        <a:solidFill>
                          <a:schemeClr val="lt1"/>
                        </a:solidFill>
                        <a:latin typeface="Poppins SemiBold"/>
                        <a:ea typeface="Poppins SemiBold"/>
                        <a:cs typeface="Poppins SemiBold"/>
                        <a:sym typeface="Poppi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rgbClr val="FFFFFF">
                        <a:alpha val="20540"/>
                      </a:srgbClr>
                    </a:solidFill>
                  </a:tcPr>
                </a:tc>
                <a:tc>
                  <a:txBody>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Assessment</a:t>
                      </a:r>
                      <a:endParaRPr sz="1800">
                        <a:solidFill>
                          <a:schemeClr val="lt1"/>
                        </a:solidFill>
                        <a:latin typeface="Poppins SemiBold"/>
                        <a:ea typeface="Poppins SemiBold"/>
                        <a:cs typeface="Poppins SemiBold"/>
                        <a:sym typeface="Poppi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rgbClr val="FFFFFF">
                        <a:alpha val="20540"/>
                      </a:srgbClr>
                    </a:solidFill>
                  </a:tcPr>
                </a:tc>
                <a:tc>
                  <a:txBody>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Technology</a:t>
                      </a:r>
                      <a:endParaRPr sz="1800">
                        <a:solidFill>
                          <a:schemeClr val="lt1"/>
                        </a:solidFill>
                        <a:latin typeface="Poppins SemiBold"/>
                        <a:ea typeface="Poppins SemiBold"/>
                        <a:cs typeface="Poppins SemiBold"/>
                        <a:sym typeface="Poppi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rgbClr val="FFFFFF">
                        <a:alpha val="20540"/>
                      </a:srgbClr>
                    </a:solidFill>
                  </a:tcPr>
                </a:tc>
              </a:tr>
              <a:tr h="1036300">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The Earth is the only planet known to harbor life. We all live here</a:t>
                      </a:r>
                      <a:endParaRPr>
                        <a:solidFill>
                          <a:schemeClr val="lt1"/>
                        </a:solidFill>
                        <a:latin typeface="Poppins"/>
                        <a:ea typeface="Poppins"/>
                        <a:cs typeface="Poppins"/>
                        <a:sym typeface="Poppins"/>
                      </a:endParaRPr>
                    </a:p>
                  </a:txBody>
                  <a:tcPr marT="91425" marB="91425" marR="91425" marL="91425">
                    <a:lnL cap="flat" cmpd="sng" w="9525">
                      <a:solidFill>
                        <a:schemeClr val="accent4">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Saturn has rings and it’s composed mostly of hydrogen</a:t>
                      </a:r>
                      <a:r>
                        <a:rPr lang="en">
                          <a:solidFill>
                            <a:schemeClr val="lt1"/>
                          </a:solidFill>
                          <a:latin typeface="Poppins"/>
                          <a:ea typeface="Poppins"/>
                          <a:cs typeface="Poppins"/>
                          <a:sym typeface="Poppins"/>
                        </a:rPr>
                        <a:t> and helium </a:t>
                      </a:r>
                      <a:endParaRPr>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Jupiter is a gas giant and the biggest planet in the Solar System</a:t>
                      </a:r>
                      <a:endParaRPr>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Venus is the second brightest object in the night sky after the Moon</a:t>
                      </a:r>
                      <a:endParaRPr>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bl>
          </a:graphicData>
        </a:graphic>
      </p:graphicFrame>
      <p:sp>
        <p:nvSpPr>
          <p:cNvPr id="872" name="Google Shape;872;p62"/>
          <p:cNvSpPr/>
          <p:nvPr/>
        </p:nvSpPr>
        <p:spPr>
          <a:xfrm>
            <a:off x="1233639" y="1516947"/>
            <a:ext cx="884700" cy="885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2"/>
          <p:cNvSpPr/>
          <p:nvPr/>
        </p:nvSpPr>
        <p:spPr>
          <a:xfrm>
            <a:off x="3165020" y="1516947"/>
            <a:ext cx="884700" cy="88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2"/>
          <p:cNvSpPr/>
          <p:nvPr/>
        </p:nvSpPr>
        <p:spPr>
          <a:xfrm>
            <a:off x="5094130" y="1516947"/>
            <a:ext cx="884700" cy="885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2"/>
          <p:cNvSpPr/>
          <p:nvPr/>
        </p:nvSpPr>
        <p:spPr>
          <a:xfrm>
            <a:off x="7025511" y="1516947"/>
            <a:ext cx="884700" cy="88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62"/>
          <p:cNvGrpSpPr/>
          <p:nvPr/>
        </p:nvGrpSpPr>
        <p:grpSpPr>
          <a:xfrm>
            <a:off x="1452099" y="1744553"/>
            <a:ext cx="429751" cy="429764"/>
            <a:chOff x="3461721" y="1485559"/>
            <a:chExt cx="351880" cy="349544"/>
          </a:xfrm>
        </p:grpSpPr>
        <p:sp>
          <p:nvSpPr>
            <p:cNvPr id="877" name="Google Shape;877;p62"/>
            <p:cNvSpPr/>
            <p:nvPr/>
          </p:nvSpPr>
          <p:spPr>
            <a:xfrm>
              <a:off x="3552965" y="1608527"/>
              <a:ext cx="260637" cy="226576"/>
            </a:xfrm>
            <a:custGeom>
              <a:rect b="b" l="l" r="r" t="t"/>
              <a:pathLst>
                <a:path extrusionOk="0" h="6978" w="8027">
                  <a:moveTo>
                    <a:pt x="6073" y="0"/>
                  </a:moveTo>
                  <a:cubicBezTo>
                    <a:pt x="6073" y="0"/>
                    <a:pt x="6073" y="0"/>
                    <a:pt x="6073" y="24"/>
                  </a:cubicBezTo>
                  <a:cubicBezTo>
                    <a:pt x="6073" y="2453"/>
                    <a:pt x="3954" y="4430"/>
                    <a:pt x="1334" y="4430"/>
                  </a:cubicBezTo>
                  <a:lnTo>
                    <a:pt x="1" y="4430"/>
                  </a:lnTo>
                  <a:cubicBezTo>
                    <a:pt x="548" y="5930"/>
                    <a:pt x="2072" y="6978"/>
                    <a:pt x="3859" y="6978"/>
                  </a:cubicBezTo>
                  <a:lnTo>
                    <a:pt x="7669" y="6978"/>
                  </a:lnTo>
                  <a:cubicBezTo>
                    <a:pt x="7812" y="6978"/>
                    <a:pt x="7931" y="6907"/>
                    <a:pt x="7978" y="6787"/>
                  </a:cubicBezTo>
                  <a:cubicBezTo>
                    <a:pt x="8026" y="6668"/>
                    <a:pt x="7978" y="6525"/>
                    <a:pt x="7883" y="6430"/>
                  </a:cubicBezTo>
                  <a:lnTo>
                    <a:pt x="7026" y="5644"/>
                  </a:lnTo>
                  <a:cubicBezTo>
                    <a:pt x="7645" y="4954"/>
                    <a:pt x="8002" y="4073"/>
                    <a:pt x="8002" y="3168"/>
                  </a:cubicBezTo>
                  <a:cubicBezTo>
                    <a:pt x="8002" y="1858"/>
                    <a:pt x="7240" y="691"/>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2"/>
            <p:cNvSpPr/>
            <p:nvPr/>
          </p:nvSpPr>
          <p:spPr>
            <a:xfrm>
              <a:off x="3461721" y="1485559"/>
              <a:ext cx="268365" cy="246707"/>
            </a:xfrm>
            <a:custGeom>
              <a:rect b="b" l="l" r="r" t="t"/>
              <a:pathLst>
                <a:path extrusionOk="0" h="7598" w="8265">
                  <a:moveTo>
                    <a:pt x="6049" y="1906"/>
                  </a:moveTo>
                  <a:cubicBezTo>
                    <a:pt x="6216" y="1906"/>
                    <a:pt x="6359" y="2049"/>
                    <a:pt x="6359" y="2216"/>
                  </a:cubicBezTo>
                  <a:cubicBezTo>
                    <a:pt x="6359" y="2406"/>
                    <a:pt x="6216" y="2549"/>
                    <a:pt x="6049" y="2549"/>
                  </a:cubicBezTo>
                  <a:lnTo>
                    <a:pt x="2263" y="2549"/>
                  </a:lnTo>
                  <a:cubicBezTo>
                    <a:pt x="2072" y="2549"/>
                    <a:pt x="1929" y="2406"/>
                    <a:pt x="1929" y="2216"/>
                  </a:cubicBezTo>
                  <a:cubicBezTo>
                    <a:pt x="1929" y="2049"/>
                    <a:pt x="2072" y="1906"/>
                    <a:pt x="2263" y="1906"/>
                  </a:cubicBezTo>
                  <a:close/>
                  <a:moveTo>
                    <a:pt x="6049" y="3168"/>
                  </a:moveTo>
                  <a:cubicBezTo>
                    <a:pt x="6216" y="3168"/>
                    <a:pt x="6359" y="3311"/>
                    <a:pt x="6359" y="3478"/>
                  </a:cubicBezTo>
                  <a:cubicBezTo>
                    <a:pt x="6359" y="3668"/>
                    <a:pt x="6216" y="3811"/>
                    <a:pt x="6049" y="3811"/>
                  </a:cubicBezTo>
                  <a:lnTo>
                    <a:pt x="2263" y="3811"/>
                  </a:lnTo>
                  <a:cubicBezTo>
                    <a:pt x="2072" y="3811"/>
                    <a:pt x="1929" y="3668"/>
                    <a:pt x="1929" y="3478"/>
                  </a:cubicBezTo>
                  <a:cubicBezTo>
                    <a:pt x="1929" y="3311"/>
                    <a:pt x="2072" y="3168"/>
                    <a:pt x="2263" y="3168"/>
                  </a:cubicBezTo>
                  <a:close/>
                  <a:moveTo>
                    <a:pt x="6049" y="4430"/>
                  </a:moveTo>
                  <a:cubicBezTo>
                    <a:pt x="6216" y="4430"/>
                    <a:pt x="6359" y="4573"/>
                    <a:pt x="6359" y="4740"/>
                  </a:cubicBezTo>
                  <a:cubicBezTo>
                    <a:pt x="6359" y="4930"/>
                    <a:pt x="6216" y="5073"/>
                    <a:pt x="6049" y="5073"/>
                  </a:cubicBezTo>
                  <a:lnTo>
                    <a:pt x="2263" y="5073"/>
                  </a:lnTo>
                  <a:cubicBezTo>
                    <a:pt x="2072" y="5073"/>
                    <a:pt x="1929" y="4930"/>
                    <a:pt x="1929" y="4740"/>
                  </a:cubicBezTo>
                  <a:cubicBezTo>
                    <a:pt x="1929" y="4573"/>
                    <a:pt x="2072" y="4430"/>
                    <a:pt x="2263" y="4430"/>
                  </a:cubicBezTo>
                  <a:close/>
                  <a:moveTo>
                    <a:pt x="4144" y="1"/>
                  </a:moveTo>
                  <a:cubicBezTo>
                    <a:pt x="1882" y="1"/>
                    <a:pt x="24" y="1715"/>
                    <a:pt x="24" y="3811"/>
                  </a:cubicBezTo>
                  <a:cubicBezTo>
                    <a:pt x="24" y="4716"/>
                    <a:pt x="358" y="5573"/>
                    <a:pt x="977" y="6240"/>
                  </a:cubicBezTo>
                  <a:lnTo>
                    <a:pt x="120" y="7050"/>
                  </a:lnTo>
                  <a:cubicBezTo>
                    <a:pt x="24" y="7145"/>
                    <a:pt x="0" y="7264"/>
                    <a:pt x="48" y="7383"/>
                  </a:cubicBezTo>
                  <a:cubicBezTo>
                    <a:pt x="96" y="7526"/>
                    <a:pt x="215" y="7598"/>
                    <a:pt x="334" y="7598"/>
                  </a:cubicBezTo>
                  <a:lnTo>
                    <a:pt x="4144" y="7598"/>
                  </a:lnTo>
                  <a:cubicBezTo>
                    <a:pt x="6407" y="7598"/>
                    <a:pt x="8264" y="5883"/>
                    <a:pt x="8264" y="3811"/>
                  </a:cubicBezTo>
                  <a:cubicBezTo>
                    <a:pt x="8264" y="1715"/>
                    <a:pt x="6407" y="1"/>
                    <a:pt x="4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62"/>
          <p:cNvGrpSpPr/>
          <p:nvPr/>
        </p:nvGrpSpPr>
        <p:grpSpPr>
          <a:xfrm>
            <a:off x="3391358" y="1744567"/>
            <a:ext cx="429779" cy="429761"/>
            <a:chOff x="3462500" y="2065526"/>
            <a:chExt cx="350325" cy="349541"/>
          </a:xfrm>
        </p:grpSpPr>
        <p:sp>
          <p:nvSpPr>
            <p:cNvPr id="880" name="Google Shape;880;p62"/>
            <p:cNvSpPr/>
            <p:nvPr/>
          </p:nvSpPr>
          <p:spPr>
            <a:xfrm>
              <a:off x="3462500" y="2107283"/>
              <a:ext cx="245928" cy="307783"/>
            </a:xfrm>
            <a:custGeom>
              <a:rect b="b" l="l" r="r" t="t"/>
              <a:pathLst>
                <a:path extrusionOk="0" h="9479" w="7574">
                  <a:moveTo>
                    <a:pt x="310" y="1"/>
                  </a:moveTo>
                  <a:cubicBezTo>
                    <a:pt x="143" y="1"/>
                    <a:pt x="0" y="143"/>
                    <a:pt x="0" y="310"/>
                  </a:cubicBezTo>
                  <a:lnTo>
                    <a:pt x="0" y="9169"/>
                  </a:lnTo>
                  <a:cubicBezTo>
                    <a:pt x="0" y="9336"/>
                    <a:pt x="143" y="9479"/>
                    <a:pt x="310" y="9479"/>
                  </a:cubicBezTo>
                  <a:lnTo>
                    <a:pt x="7264" y="9479"/>
                  </a:lnTo>
                  <a:cubicBezTo>
                    <a:pt x="7430" y="9479"/>
                    <a:pt x="7573" y="9336"/>
                    <a:pt x="7573" y="9169"/>
                  </a:cubicBezTo>
                  <a:lnTo>
                    <a:pt x="7573" y="8860"/>
                  </a:lnTo>
                  <a:lnTo>
                    <a:pt x="1572" y="8860"/>
                  </a:lnTo>
                  <a:cubicBezTo>
                    <a:pt x="1048" y="8860"/>
                    <a:pt x="619" y="8431"/>
                    <a:pt x="619" y="7907"/>
                  </a:cubicBezTo>
                  <a:lnTo>
                    <a:pt x="6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2"/>
            <p:cNvSpPr/>
            <p:nvPr/>
          </p:nvSpPr>
          <p:spPr>
            <a:xfrm>
              <a:off x="3688304" y="2070948"/>
              <a:ext cx="54907" cy="56465"/>
            </a:xfrm>
            <a:custGeom>
              <a:rect b="b" l="l" r="r" t="t"/>
              <a:pathLst>
                <a:path extrusionOk="0" h="1739" w="1691">
                  <a:moveTo>
                    <a:pt x="0" y="0"/>
                  </a:moveTo>
                  <a:lnTo>
                    <a:pt x="0" y="1739"/>
                  </a:lnTo>
                  <a:lnTo>
                    <a:pt x="1691" y="1739"/>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2"/>
            <p:cNvSpPr/>
            <p:nvPr/>
          </p:nvSpPr>
          <p:spPr>
            <a:xfrm>
              <a:off x="3503479" y="2065526"/>
              <a:ext cx="245928" cy="308562"/>
            </a:xfrm>
            <a:custGeom>
              <a:rect b="b" l="l" r="r" t="t"/>
              <a:pathLst>
                <a:path extrusionOk="0" h="9503" w="7574">
                  <a:moveTo>
                    <a:pt x="4097" y="1906"/>
                  </a:moveTo>
                  <a:cubicBezTo>
                    <a:pt x="4287" y="1906"/>
                    <a:pt x="4430" y="2049"/>
                    <a:pt x="4430" y="2215"/>
                  </a:cubicBezTo>
                  <a:cubicBezTo>
                    <a:pt x="4430" y="2406"/>
                    <a:pt x="4287" y="2549"/>
                    <a:pt x="4097" y="2549"/>
                  </a:cubicBezTo>
                  <a:lnTo>
                    <a:pt x="1572" y="2549"/>
                  </a:lnTo>
                  <a:cubicBezTo>
                    <a:pt x="1406" y="2549"/>
                    <a:pt x="1263" y="2406"/>
                    <a:pt x="1263" y="2215"/>
                  </a:cubicBezTo>
                  <a:cubicBezTo>
                    <a:pt x="1263" y="2049"/>
                    <a:pt x="1406" y="1906"/>
                    <a:pt x="1572" y="1906"/>
                  </a:cubicBezTo>
                  <a:close/>
                  <a:moveTo>
                    <a:pt x="6002" y="3168"/>
                  </a:moveTo>
                  <a:cubicBezTo>
                    <a:pt x="6168" y="3168"/>
                    <a:pt x="6311" y="3311"/>
                    <a:pt x="6311" y="3478"/>
                  </a:cubicBezTo>
                  <a:cubicBezTo>
                    <a:pt x="6311" y="3668"/>
                    <a:pt x="6168" y="3811"/>
                    <a:pt x="6002" y="3811"/>
                  </a:cubicBezTo>
                  <a:lnTo>
                    <a:pt x="1572" y="3811"/>
                  </a:lnTo>
                  <a:cubicBezTo>
                    <a:pt x="1406" y="3811"/>
                    <a:pt x="1263" y="3668"/>
                    <a:pt x="1263" y="3478"/>
                  </a:cubicBezTo>
                  <a:cubicBezTo>
                    <a:pt x="1263" y="3311"/>
                    <a:pt x="1406" y="3168"/>
                    <a:pt x="1572" y="3168"/>
                  </a:cubicBezTo>
                  <a:close/>
                  <a:moveTo>
                    <a:pt x="6002" y="4430"/>
                  </a:moveTo>
                  <a:cubicBezTo>
                    <a:pt x="6168" y="4430"/>
                    <a:pt x="6311" y="4573"/>
                    <a:pt x="6311" y="4740"/>
                  </a:cubicBezTo>
                  <a:cubicBezTo>
                    <a:pt x="6311" y="4930"/>
                    <a:pt x="6168" y="5073"/>
                    <a:pt x="6002" y="5073"/>
                  </a:cubicBezTo>
                  <a:lnTo>
                    <a:pt x="1572" y="5073"/>
                  </a:lnTo>
                  <a:cubicBezTo>
                    <a:pt x="1406" y="5073"/>
                    <a:pt x="1263" y="4930"/>
                    <a:pt x="1263" y="4740"/>
                  </a:cubicBezTo>
                  <a:cubicBezTo>
                    <a:pt x="1263" y="4573"/>
                    <a:pt x="1406" y="4430"/>
                    <a:pt x="1572" y="4430"/>
                  </a:cubicBezTo>
                  <a:close/>
                  <a:moveTo>
                    <a:pt x="2834" y="5692"/>
                  </a:moveTo>
                  <a:cubicBezTo>
                    <a:pt x="3025" y="5692"/>
                    <a:pt x="3168" y="5835"/>
                    <a:pt x="3168" y="6026"/>
                  </a:cubicBezTo>
                  <a:cubicBezTo>
                    <a:pt x="3168" y="6192"/>
                    <a:pt x="3025" y="6335"/>
                    <a:pt x="2834" y="6335"/>
                  </a:cubicBezTo>
                  <a:lnTo>
                    <a:pt x="1572" y="6335"/>
                  </a:lnTo>
                  <a:cubicBezTo>
                    <a:pt x="1406" y="6335"/>
                    <a:pt x="1263" y="6192"/>
                    <a:pt x="1263" y="6026"/>
                  </a:cubicBezTo>
                  <a:cubicBezTo>
                    <a:pt x="1263" y="5835"/>
                    <a:pt x="1406" y="5692"/>
                    <a:pt x="1572" y="5692"/>
                  </a:cubicBezTo>
                  <a:close/>
                  <a:moveTo>
                    <a:pt x="310" y="1"/>
                  </a:moveTo>
                  <a:cubicBezTo>
                    <a:pt x="143" y="1"/>
                    <a:pt x="0" y="144"/>
                    <a:pt x="0" y="310"/>
                  </a:cubicBezTo>
                  <a:lnTo>
                    <a:pt x="0" y="9193"/>
                  </a:lnTo>
                  <a:cubicBezTo>
                    <a:pt x="0" y="9360"/>
                    <a:pt x="143" y="9503"/>
                    <a:pt x="310" y="9503"/>
                  </a:cubicBezTo>
                  <a:lnTo>
                    <a:pt x="7264" y="9503"/>
                  </a:lnTo>
                  <a:cubicBezTo>
                    <a:pt x="7431" y="9503"/>
                    <a:pt x="7573" y="9360"/>
                    <a:pt x="7573" y="9193"/>
                  </a:cubicBezTo>
                  <a:lnTo>
                    <a:pt x="7573" y="8550"/>
                  </a:lnTo>
                  <a:lnTo>
                    <a:pt x="4525" y="8550"/>
                  </a:lnTo>
                  <a:cubicBezTo>
                    <a:pt x="4382" y="8550"/>
                    <a:pt x="4263" y="8526"/>
                    <a:pt x="4144" y="8479"/>
                  </a:cubicBezTo>
                  <a:cubicBezTo>
                    <a:pt x="4077" y="8456"/>
                    <a:pt x="3107" y="8140"/>
                    <a:pt x="3048" y="8121"/>
                  </a:cubicBezTo>
                  <a:lnTo>
                    <a:pt x="3048" y="8121"/>
                  </a:lnTo>
                  <a:cubicBezTo>
                    <a:pt x="2715" y="7954"/>
                    <a:pt x="2525" y="7645"/>
                    <a:pt x="2525" y="7288"/>
                  </a:cubicBezTo>
                  <a:cubicBezTo>
                    <a:pt x="2525" y="6907"/>
                    <a:pt x="2715" y="6597"/>
                    <a:pt x="3049" y="6431"/>
                  </a:cubicBezTo>
                  <a:cubicBezTo>
                    <a:pt x="3116" y="6408"/>
                    <a:pt x="4093" y="6089"/>
                    <a:pt x="4145" y="6073"/>
                  </a:cubicBezTo>
                  <a:lnTo>
                    <a:pt x="4145" y="6073"/>
                  </a:lnTo>
                  <a:cubicBezTo>
                    <a:pt x="4145" y="6073"/>
                    <a:pt x="4145" y="6073"/>
                    <a:pt x="4144" y="6073"/>
                  </a:cubicBezTo>
                  <a:cubicBezTo>
                    <a:pt x="4146" y="6073"/>
                    <a:pt x="4148" y="6072"/>
                    <a:pt x="4148" y="6072"/>
                  </a:cubicBezTo>
                  <a:lnTo>
                    <a:pt x="4148" y="6072"/>
                  </a:lnTo>
                  <a:cubicBezTo>
                    <a:pt x="4148" y="6072"/>
                    <a:pt x="4147" y="6072"/>
                    <a:pt x="4145" y="6073"/>
                  </a:cubicBezTo>
                  <a:lnTo>
                    <a:pt x="4145" y="6073"/>
                  </a:lnTo>
                  <a:cubicBezTo>
                    <a:pt x="4264" y="6026"/>
                    <a:pt x="4383" y="6026"/>
                    <a:pt x="4525" y="6026"/>
                  </a:cubicBezTo>
                  <a:lnTo>
                    <a:pt x="7573" y="6026"/>
                  </a:lnTo>
                  <a:lnTo>
                    <a:pt x="7573" y="2549"/>
                  </a:lnTo>
                  <a:lnTo>
                    <a:pt x="5359" y="2549"/>
                  </a:lnTo>
                  <a:cubicBezTo>
                    <a:pt x="5192" y="2549"/>
                    <a:pt x="5049" y="2406"/>
                    <a:pt x="5049" y="2215"/>
                  </a:cubicBezTo>
                  <a:lnTo>
                    <a:pt x="5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2"/>
            <p:cNvSpPr/>
            <p:nvPr/>
          </p:nvSpPr>
          <p:spPr>
            <a:xfrm>
              <a:off x="3604009" y="2282043"/>
              <a:ext cx="43315" cy="39484"/>
            </a:xfrm>
            <a:custGeom>
              <a:rect b="b" l="l" r="r" t="t"/>
              <a:pathLst>
                <a:path extrusionOk="0" h="1216" w="1334">
                  <a:moveTo>
                    <a:pt x="1239" y="1"/>
                  </a:moveTo>
                  <a:lnTo>
                    <a:pt x="239" y="334"/>
                  </a:lnTo>
                  <a:cubicBezTo>
                    <a:pt x="0" y="453"/>
                    <a:pt x="0" y="787"/>
                    <a:pt x="239" y="882"/>
                  </a:cubicBezTo>
                  <a:lnTo>
                    <a:pt x="1239" y="1215"/>
                  </a:lnTo>
                  <a:lnTo>
                    <a:pt x="1334" y="1215"/>
                  </a:lnTo>
                  <a:lnTo>
                    <a:pt x="1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2"/>
            <p:cNvSpPr/>
            <p:nvPr/>
          </p:nvSpPr>
          <p:spPr>
            <a:xfrm>
              <a:off x="3667425" y="2281263"/>
              <a:ext cx="145401" cy="41010"/>
            </a:xfrm>
            <a:custGeom>
              <a:rect b="b" l="l" r="r" t="t"/>
              <a:pathLst>
                <a:path extrusionOk="0" h="1263" w="4478">
                  <a:moveTo>
                    <a:pt x="0" y="1"/>
                  </a:moveTo>
                  <a:lnTo>
                    <a:pt x="0" y="1263"/>
                  </a:lnTo>
                  <a:lnTo>
                    <a:pt x="4144" y="1263"/>
                  </a:lnTo>
                  <a:cubicBezTo>
                    <a:pt x="4334" y="1263"/>
                    <a:pt x="4477" y="1120"/>
                    <a:pt x="4477" y="953"/>
                  </a:cubicBezTo>
                  <a:lnTo>
                    <a:pt x="4477" y="310"/>
                  </a:lnTo>
                  <a:cubicBezTo>
                    <a:pt x="4477" y="144"/>
                    <a:pt x="4334" y="1"/>
                    <a:pt x="4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62"/>
          <p:cNvGrpSpPr/>
          <p:nvPr/>
        </p:nvGrpSpPr>
        <p:grpSpPr>
          <a:xfrm>
            <a:off x="5322732" y="1744550"/>
            <a:ext cx="429770" cy="429772"/>
            <a:chOff x="2162619" y="2065526"/>
            <a:chExt cx="349549" cy="349550"/>
          </a:xfrm>
        </p:grpSpPr>
        <p:sp>
          <p:nvSpPr>
            <p:cNvPr id="886" name="Google Shape;886;p62"/>
            <p:cNvSpPr/>
            <p:nvPr/>
          </p:nvSpPr>
          <p:spPr>
            <a:xfrm>
              <a:off x="2245355" y="2374066"/>
              <a:ext cx="184072" cy="41010"/>
            </a:xfrm>
            <a:custGeom>
              <a:rect b="b" l="l" r="r" t="t"/>
              <a:pathLst>
                <a:path extrusionOk="0" h="1263" w="5669">
                  <a:moveTo>
                    <a:pt x="1262" y="1"/>
                  </a:moveTo>
                  <a:lnTo>
                    <a:pt x="1262" y="644"/>
                  </a:lnTo>
                  <a:lnTo>
                    <a:pt x="310" y="644"/>
                  </a:lnTo>
                  <a:cubicBezTo>
                    <a:pt x="143" y="644"/>
                    <a:pt x="0" y="786"/>
                    <a:pt x="0" y="953"/>
                  </a:cubicBezTo>
                  <a:cubicBezTo>
                    <a:pt x="0" y="1120"/>
                    <a:pt x="143" y="1263"/>
                    <a:pt x="310" y="1263"/>
                  </a:cubicBezTo>
                  <a:lnTo>
                    <a:pt x="5359" y="1263"/>
                  </a:lnTo>
                  <a:cubicBezTo>
                    <a:pt x="5525" y="1263"/>
                    <a:pt x="5668" y="1120"/>
                    <a:pt x="5668" y="953"/>
                  </a:cubicBezTo>
                  <a:cubicBezTo>
                    <a:pt x="5668" y="786"/>
                    <a:pt x="5525" y="644"/>
                    <a:pt x="5359" y="644"/>
                  </a:cubicBezTo>
                  <a:lnTo>
                    <a:pt x="4406" y="644"/>
                  </a:lnTo>
                  <a:lnTo>
                    <a:pt x="44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2"/>
            <p:cNvSpPr/>
            <p:nvPr/>
          </p:nvSpPr>
          <p:spPr>
            <a:xfrm>
              <a:off x="2245355" y="2065526"/>
              <a:ext cx="184072" cy="225829"/>
            </a:xfrm>
            <a:custGeom>
              <a:rect b="b" l="l" r="r" t="t"/>
              <a:pathLst>
                <a:path extrusionOk="0" h="6955" w="5669">
                  <a:moveTo>
                    <a:pt x="4739" y="1263"/>
                  </a:moveTo>
                  <a:cubicBezTo>
                    <a:pt x="4906" y="1263"/>
                    <a:pt x="5049" y="1406"/>
                    <a:pt x="5049" y="1572"/>
                  </a:cubicBezTo>
                  <a:cubicBezTo>
                    <a:pt x="5049" y="1739"/>
                    <a:pt x="4906" y="1882"/>
                    <a:pt x="4739" y="1882"/>
                  </a:cubicBezTo>
                  <a:lnTo>
                    <a:pt x="3477" y="1882"/>
                  </a:lnTo>
                  <a:cubicBezTo>
                    <a:pt x="3287" y="1882"/>
                    <a:pt x="3144" y="1739"/>
                    <a:pt x="3144" y="1572"/>
                  </a:cubicBezTo>
                  <a:cubicBezTo>
                    <a:pt x="3144" y="1406"/>
                    <a:pt x="3287" y="1263"/>
                    <a:pt x="3477" y="1263"/>
                  </a:cubicBezTo>
                  <a:close/>
                  <a:moveTo>
                    <a:pt x="2522" y="626"/>
                  </a:moveTo>
                  <a:cubicBezTo>
                    <a:pt x="2602" y="626"/>
                    <a:pt x="2679" y="656"/>
                    <a:pt x="2739" y="715"/>
                  </a:cubicBezTo>
                  <a:cubicBezTo>
                    <a:pt x="2858" y="834"/>
                    <a:pt x="2858" y="1048"/>
                    <a:pt x="2739" y="1168"/>
                  </a:cubicBezTo>
                  <a:lnTo>
                    <a:pt x="1786" y="2120"/>
                  </a:lnTo>
                  <a:cubicBezTo>
                    <a:pt x="1739" y="2168"/>
                    <a:pt x="1644" y="2192"/>
                    <a:pt x="1572" y="2192"/>
                  </a:cubicBezTo>
                  <a:cubicBezTo>
                    <a:pt x="1501" y="2192"/>
                    <a:pt x="1405" y="2168"/>
                    <a:pt x="1358" y="2120"/>
                  </a:cubicBezTo>
                  <a:lnTo>
                    <a:pt x="715" y="1477"/>
                  </a:lnTo>
                  <a:cubicBezTo>
                    <a:pt x="596" y="1358"/>
                    <a:pt x="596" y="1144"/>
                    <a:pt x="715" y="1025"/>
                  </a:cubicBezTo>
                  <a:cubicBezTo>
                    <a:pt x="774" y="965"/>
                    <a:pt x="858" y="935"/>
                    <a:pt x="941" y="935"/>
                  </a:cubicBezTo>
                  <a:cubicBezTo>
                    <a:pt x="1024" y="935"/>
                    <a:pt x="1108" y="965"/>
                    <a:pt x="1167" y="1025"/>
                  </a:cubicBezTo>
                  <a:lnTo>
                    <a:pt x="1572" y="1429"/>
                  </a:lnTo>
                  <a:lnTo>
                    <a:pt x="2286" y="715"/>
                  </a:lnTo>
                  <a:cubicBezTo>
                    <a:pt x="2358" y="656"/>
                    <a:pt x="2441" y="626"/>
                    <a:pt x="2522" y="626"/>
                  </a:cubicBezTo>
                  <a:close/>
                  <a:moveTo>
                    <a:pt x="4739" y="3144"/>
                  </a:moveTo>
                  <a:cubicBezTo>
                    <a:pt x="4906" y="3144"/>
                    <a:pt x="5049" y="3287"/>
                    <a:pt x="5049" y="3478"/>
                  </a:cubicBezTo>
                  <a:cubicBezTo>
                    <a:pt x="5049" y="3644"/>
                    <a:pt x="4906" y="3787"/>
                    <a:pt x="4739" y="3787"/>
                  </a:cubicBezTo>
                  <a:lnTo>
                    <a:pt x="3477" y="3787"/>
                  </a:lnTo>
                  <a:cubicBezTo>
                    <a:pt x="3287" y="3787"/>
                    <a:pt x="3144" y="3644"/>
                    <a:pt x="3144" y="3478"/>
                  </a:cubicBezTo>
                  <a:cubicBezTo>
                    <a:pt x="3144" y="3287"/>
                    <a:pt x="3287" y="3144"/>
                    <a:pt x="3477" y="3144"/>
                  </a:cubicBezTo>
                  <a:close/>
                  <a:moveTo>
                    <a:pt x="2522" y="2513"/>
                  </a:moveTo>
                  <a:cubicBezTo>
                    <a:pt x="2602" y="2513"/>
                    <a:pt x="2679" y="2549"/>
                    <a:pt x="2739" y="2620"/>
                  </a:cubicBezTo>
                  <a:cubicBezTo>
                    <a:pt x="2858" y="2739"/>
                    <a:pt x="2858" y="2930"/>
                    <a:pt x="2739" y="3049"/>
                  </a:cubicBezTo>
                  <a:lnTo>
                    <a:pt x="1786" y="4001"/>
                  </a:lnTo>
                  <a:cubicBezTo>
                    <a:pt x="1739" y="4073"/>
                    <a:pt x="1644" y="4097"/>
                    <a:pt x="1572" y="4097"/>
                  </a:cubicBezTo>
                  <a:cubicBezTo>
                    <a:pt x="1501" y="4097"/>
                    <a:pt x="1405" y="4073"/>
                    <a:pt x="1358" y="4001"/>
                  </a:cubicBezTo>
                  <a:lnTo>
                    <a:pt x="715" y="3382"/>
                  </a:lnTo>
                  <a:cubicBezTo>
                    <a:pt x="596" y="3239"/>
                    <a:pt x="596" y="3049"/>
                    <a:pt x="715" y="2930"/>
                  </a:cubicBezTo>
                  <a:cubicBezTo>
                    <a:pt x="774" y="2870"/>
                    <a:pt x="858" y="2840"/>
                    <a:pt x="941" y="2840"/>
                  </a:cubicBezTo>
                  <a:cubicBezTo>
                    <a:pt x="1024" y="2840"/>
                    <a:pt x="1108" y="2870"/>
                    <a:pt x="1167" y="2930"/>
                  </a:cubicBezTo>
                  <a:lnTo>
                    <a:pt x="1572" y="3335"/>
                  </a:lnTo>
                  <a:lnTo>
                    <a:pt x="2286" y="2620"/>
                  </a:lnTo>
                  <a:cubicBezTo>
                    <a:pt x="2358" y="2549"/>
                    <a:pt x="2441" y="2513"/>
                    <a:pt x="2522" y="2513"/>
                  </a:cubicBezTo>
                  <a:close/>
                  <a:moveTo>
                    <a:pt x="4739" y="5049"/>
                  </a:moveTo>
                  <a:cubicBezTo>
                    <a:pt x="4906" y="5049"/>
                    <a:pt x="5049" y="5192"/>
                    <a:pt x="5049" y="5359"/>
                  </a:cubicBezTo>
                  <a:cubicBezTo>
                    <a:pt x="5049" y="5526"/>
                    <a:pt x="4906" y="5668"/>
                    <a:pt x="4739" y="5668"/>
                  </a:cubicBezTo>
                  <a:lnTo>
                    <a:pt x="3477" y="5668"/>
                  </a:lnTo>
                  <a:cubicBezTo>
                    <a:pt x="3287" y="5668"/>
                    <a:pt x="3144" y="5526"/>
                    <a:pt x="3144" y="5359"/>
                  </a:cubicBezTo>
                  <a:cubicBezTo>
                    <a:pt x="3144" y="5192"/>
                    <a:pt x="3287" y="5049"/>
                    <a:pt x="3477" y="5049"/>
                  </a:cubicBezTo>
                  <a:close/>
                  <a:moveTo>
                    <a:pt x="2522" y="4412"/>
                  </a:moveTo>
                  <a:cubicBezTo>
                    <a:pt x="2602" y="4412"/>
                    <a:pt x="2679" y="4442"/>
                    <a:pt x="2739" y="4502"/>
                  </a:cubicBezTo>
                  <a:cubicBezTo>
                    <a:pt x="2858" y="4621"/>
                    <a:pt x="2858" y="4835"/>
                    <a:pt x="2739" y="4954"/>
                  </a:cubicBezTo>
                  <a:lnTo>
                    <a:pt x="1786" y="5907"/>
                  </a:lnTo>
                  <a:cubicBezTo>
                    <a:pt x="1739" y="5954"/>
                    <a:pt x="1644" y="6002"/>
                    <a:pt x="1572" y="6002"/>
                  </a:cubicBezTo>
                  <a:cubicBezTo>
                    <a:pt x="1501" y="6002"/>
                    <a:pt x="1405" y="5954"/>
                    <a:pt x="1358" y="5907"/>
                  </a:cubicBezTo>
                  <a:lnTo>
                    <a:pt x="715" y="5264"/>
                  </a:lnTo>
                  <a:cubicBezTo>
                    <a:pt x="596" y="5145"/>
                    <a:pt x="596" y="4954"/>
                    <a:pt x="715" y="4811"/>
                  </a:cubicBezTo>
                  <a:cubicBezTo>
                    <a:pt x="774" y="4752"/>
                    <a:pt x="858" y="4722"/>
                    <a:pt x="941" y="4722"/>
                  </a:cubicBezTo>
                  <a:cubicBezTo>
                    <a:pt x="1024" y="4722"/>
                    <a:pt x="1108" y="4752"/>
                    <a:pt x="1167" y="4811"/>
                  </a:cubicBezTo>
                  <a:lnTo>
                    <a:pt x="1572" y="5240"/>
                  </a:lnTo>
                  <a:lnTo>
                    <a:pt x="2286" y="4502"/>
                  </a:lnTo>
                  <a:cubicBezTo>
                    <a:pt x="2358" y="4442"/>
                    <a:pt x="2441" y="4412"/>
                    <a:pt x="2522" y="4412"/>
                  </a:cubicBezTo>
                  <a:close/>
                  <a:moveTo>
                    <a:pt x="310" y="1"/>
                  </a:moveTo>
                  <a:cubicBezTo>
                    <a:pt x="143" y="1"/>
                    <a:pt x="0" y="144"/>
                    <a:pt x="0" y="310"/>
                  </a:cubicBezTo>
                  <a:lnTo>
                    <a:pt x="0" y="6954"/>
                  </a:lnTo>
                  <a:lnTo>
                    <a:pt x="5668" y="6954"/>
                  </a:lnTo>
                  <a:lnTo>
                    <a:pt x="5668" y="310"/>
                  </a:lnTo>
                  <a:cubicBezTo>
                    <a:pt x="5668" y="144"/>
                    <a:pt x="5525" y="1"/>
                    <a:pt x="5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2"/>
            <p:cNvSpPr/>
            <p:nvPr/>
          </p:nvSpPr>
          <p:spPr>
            <a:xfrm>
              <a:off x="2450280" y="2106504"/>
              <a:ext cx="61888" cy="184852"/>
            </a:xfrm>
            <a:custGeom>
              <a:rect b="b" l="l" r="r" t="t"/>
              <a:pathLst>
                <a:path extrusionOk="0" h="5693" w="1906">
                  <a:moveTo>
                    <a:pt x="0" y="1"/>
                  </a:moveTo>
                  <a:lnTo>
                    <a:pt x="0" y="5692"/>
                  </a:lnTo>
                  <a:lnTo>
                    <a:pt x="1905" y="5692"/>
                  </a:lnTo>
                  <a:lnTo>
                    <a:pt x="1905" y="310"/>
                  </a:lnTo>
                  <a:cubicBezTo>
                    <a:pt x="1905" y="144"/>
                    <a:pt x="1762" y="1"/>
                    <a:pt x="1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2"/>
            <p:cNvSpPr/>
            <p:nvPr/>
          </p:nvSpPr>
          <p:spPr>
            <a:xfrm>
              <a:off x="2162619" y="2312208"/>
              <a:ext cx="349540" cy="41789"/>
            </a:xfrm>
            <a:custGeom>
              <a:rect b="b" l="l" r="r" t="t"/>
              <a:pathLst>
                <a:path extrusionOk="0" h="1287" w="10765">
                  <a:moveTo>
                    <a:pt x="0" y="0"/>
                  </a:moveTo>
                  <a:lnTo>
                    <a:pt x="0" y="977"/>
                  </a:lnTo>
                  <a:cubicBezTo>
                    <a:pt x="0" y="1143"/>
                    <a:pt x="143" y="1286"/>
                    <a:pt x="310" y="1286"/>
                  </a:cubicBezTo>
                  <a:lnTo>
                    <a:pt x="10455" y="1286"/>
                  </a:lnTo>
                  <a:cubicBezTo>
                    <a:pt x="10621" y="1286"/>
                    <a:pt x="10764" y="1143"/>
                    <a:pt x="10764" y="977"/>
                  </a:cubicBezTo>
                  <a:lnTo>
                    <a:pt x="107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2"/>
            <p:cNvSpPr/>
            <p:nvPr/>
          </p:nvSpPr>
          <p:spPr>
            <a:xfrm>
              <a:off x="2162619" y="2106504"/>
              <a:ext cx="61888" cy="184852"/>
            </a:xfrm>
            <a:custGeom>
              <a:rect b="b" l="l" r="r" t="t"/>
              <a:pathLst>
                <a:path extrusionOk="0" h="5693" w="1906">
                  <a:moveTo>
                    <a:pt x="310" y="1"/>
                  </a:moveTo>
                  <a:cubicBezTo>
                    <a:pt x="143" y="1"/>
                    <a:pt x="0" y="144"/>
                    <a:pt x="0" y="310"/>
                  </a:cubicBezTo>
                  <a:lnTo>
                    <a:pt x="0" y="5692"/>
                  </a:lnTo>
                  <a:lnTo>
                    <a:pt x="1905" y="5692"/>
                  </a:lnTo>
                  <a:lnTo>
                    <a:pt x="19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62"/>
          <p:cNvGrpSpPr/>
          <p:nvPr/>
        </p:nvGrpSpPr>
        <p:grpSpPr>
          <a:xfrm>
            <a:off x="7291421" y="1744564"/>
            <a:ext cx="352905" cy="429775"/>
            <a:chOff x="7316521" y="3273385"/>
            <a:chExt cx="287686" cy="350322"/>
          </a:xfrm>
        </p:grpSpPr>
        <p:sp>
          <p:nvSpPr>
            <p:cNvPr id="892" name="Google Shape;892;p62"/>
            <p:cNvSpPr/>
            <p:nvPr/>
          </p:nvSpPr>
          <p:spPr>
            <a:xfrm>
              <a:off x="7316521" y="3273385"/>
              <a:ext cx="205730" cy="41789"/>
            </a:xfrm>
            <a:custGeom>
              <a:rect b="b" l="l" r="r" t="t"/>
              <a:pathLst>
                <a:path extrusionOk="0" h="1287" w="6336">
                  <a:moveTo>
                    <a:pt x="334" y="1"/>
                  </a:moveTo>
                  <a:cubicBezTo>
                    <a:pt x="144" y="1"/>
                    <a:pt x="1" y="144"/>
                    <a:pt x="1" y="310"/>
                  </a:cubicBezTo>
                  <a:lnTo>
                    <a:pt x="1" y="1287"/>
                  </a:lnTo>
                  <a:lnTo>
                    <a:pt x="6335" y="1287"/>
                  </a:lnTo>
                  <a:lnTo>
                    <a:pt x="6335" y="310"/>
                  </a:lnTo>
                  <a:cubicBezTo>
                    <a:pt x="6335" y="144"/>
                    <a:pt x="6192" y="1"/>
                    <a:pt x="60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2"/>
            <p:cNvSpPr/>
            <p:nvPr/>
          </p:nvSpPr>
          <p:spPr>
            <a:xfrm>
              <a:off x="7378379" y="3377000"/>
              <a:ext cx="225829" cy="246707"/>
            </a:xfrm>
            <a:custGeom>
              <a:rect b="b" l="l" r="r" t="t"/>
              <a:pathLst>
                <a:path extrusionOk="0" h="7598" w="6955">
                  <a:moveTo>
                    <a:pt x="1739" y="1"/>
                  </a:moveTo>
                  <a:cubicBezTo>
                    <a:pt x="1477" y="1"/>
                    <a:pt x="1263" y="215"/>
                    <a:pt x="1263" y="477"/>
                  </a:cubicBezTo>
                  <a:lnTo>
                    <a:pt x="1263" y="3216"/>
                  </a:lnTo>
                  <a:cubicBezTo>
                    <a:pt x="549" y="3359"/>
                    <a:pt x="1" y="3978"/>
                    <a:pt x="1" y="4740"/>
                  </a:cubicBezTo>
                  <a:cubicBezTo>
                    <a:pt x="1" y="6288"/>
                    <a:pt x="644" y="7336"/>
                    <a:pt x="668" y="7431"/>
                  </a:cubicBezTo>
                  <a:cubicBezTo>
                    <a:pt x="715" y="7526"/>
                    <a:pt x="834" y="7598"/>
                    <a:pt x="953" y="7598"/>
                  </a:cubicBezTo>
                  <a:lnTo>
                    <a:pt x="6002" y="7598"/>
                  </a:lnTo>
                  <a:cubicBezTo>
                    <a:pt x="6121" y="7598"/>
                    <a:pt x="6240" y="7526"/>
                    <a:pt x="6288" y="7431"/>
                  </a:cubicBezTo>
                  <a:cubicBezTo>
                    <a:pt x="6717" y="6550"/>
                    <a:pt x="6955" y="5573"/>
                    <a:pt x="6955" y="4597"/>
                  </a:cubicBezTo>
                  <a:lnTo>
                    <a:pt x="6955" y="3025"/>
                  </a:lnTo>
                  <a:cubicBezTo>
                    <a:pt x="6955" y="2763"/>
                    <a:pt x="6740" y="2549"/>
                    <a:pt x="6478" y="2549"/>
                  </a:cubicBezTo>
                  <a:cubicBezTo>
                    <a:pt x="6216" y="2549"/>
                    <a:pt x="6002" y="2763"/>
                    <a:pt x="6002" y="3025"/>
                  </a:cubicBezTo>
                  <a:lnTo>
                    <a:pt x="6002" y="3478"/>
                  </a:lnTo>
                  <a:cubicBezTo>
                    <a:pt x="6002" y="3668"/>
                    <a:pt x="5859" y="3811"/>
                    <a:pt x="5693" y="3811"/>
                  </a:cubicBezTo>
                  <a:cubicBezTo>
                    <a:pt x="5502" y="3811"/>
                    <a:pt x="5359" y="3668"/>
                    <a:pt x="5359" y="3478"/>
                  </a:cubicBezTo>
                  <a:lnTo>
                    <a:pt x="5359" y="2382"/>
                  </a:lnTo>
                  <a:cubicBezTo>
                    <a:pt x="5359" y="2120"/>
                    <a:pt x="5145" y="1906"/>
                    <a:pt x="4883" y="1906"/>
                  </a:cubicBezTo>
                  <a:cubicBezTo>
                    <a:pt x="4621" y="1906"/>
                    <a:pt x="4430" y="2120"/>
                    <a:pt x="4430" y="2382"/>
                  </a:cubicBezTo>
                  <a:lnTo>
                    <a:pt x="4430" y="3478"/>
                  </a:lnTo>
                  <a:cubicBezTo>
                    <a:pt x="4430" y="3668"/>
                    <a:pt x="4287" y="3811"/>
                    <a:pt x="4097" y="3811"/>
                  </a:cubicBezTo>
                  <a:cubicBezTo>
                    <a:pt x="3930" y="3811"/>
                    <a:pt x="3787" y="3668"/>
                    <a:pt x="3787" y="3478"/>
                  </a:cubicBezTo>
                  <a:lnTo>
                    <a:pt x="3787" y="2382"/>
                  </a:lnTo>
                  <a:cubicBezTo>
                    <a:pt x="3787" y="2120"/>
                    <a:pt x="3573" y="1906"/>
                    <a:pt x="3311" y="1906"/>
                  </a:cubicBezTo>
                  <a:cubicBezTo>
                    <a:pt x="3049" y="1906"/>
                    <a:pt x="2835" y="2120"/>
                    <a:pt x="2835" y="2382"/>
                  </a:cubicBezTo>
                  <a:lnTo>
                    <a:pt x="2835" y="3478"/>
                  </a:lnTo>
                  <a:cubicBezTo>
                    <a:pt x="2835" y="3668"/>
                    <a:pt x="2692" y="3811"/>
                    <a:pt x="2525" y="3811"/>
                  </a:cubicBezTo>
                  <a:cubicBezTo>
                    <a:pt x="2358" y="3811"/>
                    <a:pt x="2216" y="3668"/>
                    <a:pt x="2216" y="3478"/>
                  </a:cubicBezTo>
                  <a:lnTo>
                    <a:pt x="2216" y="477"/>
                  </a:lnTo>
                  <a:cubicBezTo>
                    <a:pt x="2216" y="215"/>
                    <a:pt x="2001" y="1"/>
                    <a:pt x="17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2"/>
            <p:cNvSpPr/>
            <p:nvPr/>
          </p:nvSpPr>
          <p:spPr>
            <a:xfrm>
              <a:off x="7316521" y="3336022"/>
              <a:ext cx="205730" cy="184852"/>
            </a:xfrm>
            <a:custGeom>
              <a:rect b="b" l="l" r="r" t="t"/>
              <a:pathLst>
                <a:path extrusionOk="0" h="5693" w="6336">
                  <a:moveTo>
                    <a:pt x="1" y="1"/>
                  </a:moveTo>
                  <a:lnTo>
                    <a:pt x="1" y="5692"/>
                  </a:lnTo>
                  <a:lnTo>
                    <a:pt x="1287" y="5692"/>
                  </a:lnTo>
                  <a:cubicBezTo>
                    <a:pt x="1406" y="4954"/>
                    <a:pt x="1882" y="4335"/>
                    <a:pt x="2525" y="4025"/>
                  </a:cubicBezTo>
                  <a:lnTo>
                    <a:pt x="2525" y="1739"/>
                  </a:lnTo>
                  <a:cubicBezTo>
                    <a:pt x="2525" y="1120"/>
                    <a:pt x="3025" y="620"/>
                    <a:pt x="3644" y="620"/>
                  </a:cubicBezTo>
                  <a:cubicBezTo>
                    <a:pt x="4240" y="620"/>
                    <a:pt x="4740" y="1120"/>
                    <a:pt x="4740" y="1739"/>
                  </a:cubicBezTo>
                  <a:lnTo>
                    <a:pt x="4740" y="2644"/>
                  </a:lnTo>
                  <a:cubicBezTo>
                    <a:pt x="4883" y="2573"/>
                    <a:pt x="5049" y="2549"/>
                    <a:pt x="5216" y="2549"/>
                  </a:cubicBezTo>
                  <a:cubicBezTo>
                    <a:pt x="5526" y="2549"/>
                    <a:pt x="5811" y="2668"/>
                    <a:pt x="6002" y="2882"/>
                  </a:cubicBezTo>
                  <a:cubicBezTo>
                    <a:pt x="6097" y="2787"/>
                    <a:pt x="6216" y="2715"/>
                    <a:pt x="6335" y="2644"/>
                  </a:cubicBezTo>
                  <a:lnTo>
                    <a:pt x="63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2"/>
            <p:cNvSpPr/>
            <p:nvPr/>
          </p:nvSpPr>
          <p:spPr>
            <a:xfrm>
              <a:off x="7316521" y="3541726"/>
              <a:ext cx="47991" cy="41010"/>
            </a:xfrm>
            <a:custGeom>
              <a:rect b="b" l="l" r="r" t="t"/>
              <a:pathLst>
                <a:path extrusionOk="0" h="1263" w="1478">
                  <a:moveTo>
                    <a:pt x="1" y="0"/>
                  </a:moveTo>
                  <a:lnTo>
                    <a:pt x="1" y="953"/>
                  </a:lnTo>
                  <a:cubicBezTo>
                    <a:pt x="1" y="1120"/>
                    <a:pt x="144" y="1262"/>
                    <a:pt x="334" y="1262"/>
                  </a:cubicBezTo>
                  <a:lnTo>
                    <a:pt x="1477" y="1262"/>
                  </a:lnTo>
                  <a:cubicBezTo>
                    <a:pt x="1358" y="786"/>
                    <a:pt x="1310" y="357"/>
                    <a:pt x="12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3"/>
          <p:cNvSpPr/>
          <p:nvPr/>
        </p:nvSpPr>
        <p:spPr>
          <a:xfrm>
            <a:off x="713075" y="1369941"/>
            <a:ext cx="7717800" cy="3003000"/>
          </a:xfrm>
          <a:prstGeom prst="roundRect">
            <a:avLst>
              <a:gd fmla="val 16667"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3"/>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timing</a:t>
            </a:r>
            <a:endParaRPr/>
          </a:p>
        </p:txBody>
      </p:sp>
      <p:sp>
        <p:nvSpPr>
          <p:cNvPr id="902" name="Google Shape;902;p63"/>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03" name="Google Shape;903;p63"/>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904" name="Google Shape;904;p63"/>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cxnSp>
        <p:nvCxnSpPr>
          <p:cNvPr id="905" name="Google Shape;905;p63"/>
          <p:cNvCxnSpPr>
            <a:stCxn id="906" idx="6"/>
            <a:endCxn id="907" idx="2"/>
          </p:cNvCxnSpPr>
          <p:nvPr/>
        </p:nvCxnSpPr>
        <p:spPr>
          <a:xfrm>
            <a:off x="2235699" y="2646033"/>
            <a:ext cx="968700" cy="459600"/>
          </a:xfrm>
          <a:prstGeom prst="straightConnector1">
            <a:avLst/>
          </a:prstGeom>
          <a:noFill/>
          <a:ln cap="flat" cmpd="sng" w="9525">
            <a:solidFill>
              <a:schemeClr val="lt1"/>
            </a:solidFill>
            <a:prstDash val="solid"/>
            <a:round/>
            <a:headEnd len="med" w="med" type="none"/>
            <a:tailEnd len="med" w="med" type="none"/>
          </a:ln>
        </p:spPr>
      </p:cxnSp>
      <p:sp>
        <p:nvSpPr>
          <p:cNvPr id="908" name="Google Shape;908;p63"/>
          <p:cNvSpPr txBox="1"/>
          <p:nvPr/>
        </p:nvSpPr>
        <p:spPr>
          <a:xfrm>
            <a:off x="795189" y="3209411"/>
            <a:ext cx="1992300" cy="3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Phase 1</a:t>
            </a:r>
            <a:endParaRPr sz="1800">
              <a:solidFill>
                <a:schemeClr val="lt1"/>
              </a:solidFill>
              <a:latin typeface="Poppins SemiBold"/>
              <a:ea typeface="Poppins SemiBold"/>
              <a:cs typeface="Poppins SemiBold"/>
              <a:sym typeface="Poppins SemiBold"/>
            </a:endParaRPr>
          </a:p>
        </p:txBody>
      </p:sp>
      <p:sp>
        <p:nvSpPr>
          <p:cNvPr id="909" name="Google Shape;909;p63"/>
          <p:cNvSpPr txBox="1"/>
          <p:nvPr/>
        </p:nvSpPr>
        <p:spPr>
          <a:xfrm>
            <a:off x="795194" y="3516960"/>
            <a:ext cx="1992300" cy="5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Despite being red, Mars is </a:t>
            </a:r>
            <a:r>
              <a:rPr lang="en">
                <a:solidFill>
                  <a:schemeClr val="lt1"/>
                </a:solidFill>
                <a:latin typeface="Poppins"/>
                <a:ea typeface="Poppins"/>
                <a:cs typeface="Poppins"/>
                <a:sym typeface="Poppins"/>
              </a:rPr>
              <a:t>a cold place</a:t>
            </a:r>
            <a:endParaRPr>
              <a:solidFill>
                <a:schemeClr val="lt1"/>
              </a:solidFill>
              <a:latin typeface="Poppins"/>
              <a:ea typeface="Poppins"/>
              <a:cs typeface="Poppins"/>
              <a:sym typeface="Poppins"/>
            </a:endParaRPr>
          </a:p>
        </p:txBody>
      </p:sp>
      <p:sp>
        <p:nvSpPr>
          <p:cNvPr id="910" name="Google Shape;910;p63"/>
          <p:cNvSpPr txBox="1"/>
          <p:nvPr/>
        </p:nvSpPr>
        <p:spPr>
          <a:xfrm>
            <a:off x="4504780" y="3209411"/>
            <a:ext cx="1992300" cy="3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Phase 3</a:t>
            </a:r>
            <a:endParaRPr sz="1800">
              <a:solidFill>
                <a:schemeClr val="lt1"/>
              </a:solidFill>
              <a:latin typeface="Poppins SemiBold"/>
              <a:ea typeface="Poppins SemiBold"/>
              <a:cs typeface="Poppins SemiBold"/>
              <a:sym typeface="Poppins SemiBold"/>
            </a:endParaRPr>
          </a:p>
        </p:txBody>
      </p:sp>
      <p:sp>
        <p:nvSpPr>
          <p:cNvPr id="911" name="Google Shape;911;p63"/>
          <p:cNvSpPr txBox="1"/>
          <p:nvPr/>
        </p:nvSpPr>
        <p:spPr>
          <a:xfrm>
            <a:off x="4504780" y="3516960"/>
            <a:ext cx="1992300" cy="5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Neptune is far away from the Sun</a:t>
            </a:r>
            <a:endParaRPr>
              <a:solidFill>
                <a:schemeClr val="lt1"/>
              </a:solidFill>
              <a:latin typeface="Poppins"/>
              <a:ea typeface="Poppins"/>
              <a:cs typeface="Poppins"/>
              <a:sym typeface="Poppins"/>
            </a:endParaRPr>
          </a:p>
        </p:txBody>
      </p:sp>
      <p:sp>
        <p:nvSpPr>
          <p:cNvPr id="912" name="Google Shape;912;p63"/>
          <p:cNvSpPr txBox="1"/>
          <p:nvPr/>
        </p:nvSpPr>
        <p:spPr>
          <a:xfrm>
            <a:off x="2649986" y="2234636"/>
            <a:ext cx="1992300" cy="3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Phase 2</a:t>
            </a:r>
            <a:endParaRPr sz="1800">
              <a:solidFill>
                <a:schemeClr val="lt1"/>
              </a:solidFill>
              <a:latin typeface="Poppins SemiBold"/>
              <a:ea typeface="Poppins SemiBold"/>
              <a:cs typeface="Poppins SemiBold"/>
              <a:sym typeface="Poppins SemiBold"/>
            </a:endParaRPr>
          </a:p>
        </p:txBody>
      </p:sp>
      <p:sp>
        <p:nvSpPr>
          <p:cNvPr id="913" name="Google Shape;913;p63"/>
          <p:cNvSpPr txBox="1"/>
          <p:nvPr/>
        </p:nvSpPr>
        <p:spPr>
          <a:xfrm>
            <a:off x="2649986" y="1713967"/>
            <a:ext cx="1992300" cy="5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Pluto is considered a dwarf planet</a:t>
            </a:r>
            <a:endParaRPr>
              <a:solidFill>
                <a:schemeClr val="lt1"/>
              </a:solidFill>
              <a:latin typeface="Poppins"/>
              <a:ea typeface="Poppins"/>
              <a:cs typeface="Poppins"/>
              <a:sym typeface="Poppins"/>
            </a:endParaRPr>
          </a:p>
        </p:txBody>
      </p:sp>
      <p:sp>
        <p:nvSpPr>
          <p:cNvPr id="914" name="Google Shape;914;p63"/>
          <p:cNvSpPr txBox="1"/>
          <p:nvPr/>
        </p:nvSpPr>
        <p:spPr>
          <a:xfrm>
            <a:off x="6359575" y="2234636"/>
            <a:ext cx="1992300" cy="3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oppins SemiBold"/>
                <a:ea typeface="Poppins SemiBold"/>
                <a:cs typeface="Poppins SemiBold"/>
                <a:sym typeface="Poppins SemiBold"/>
              </a:rPr>
              <a:t>Phase 4</a:t>
            </a:r>
            <a:endParaRPr sz="1800">
              <a:solidFill>
                <a:schemeClr val="lt1"/>
              </a:solidFill>
              <a:latin typeface="Poppins SemiBold"/>
              <a:ea typeface="Poppins SemiBold"/>
              <a:cs typeface="Poppins SemiBold"/>
              <a:sym typeface="Poppins SemiBold"/>
            </a:endParaRPr>
          </a:p>
        </p:txBody>
      </p:sp>
      <p:sp>
        <p:nvSpPr>
          <p:cNvPr id="915" name="Google Shape;915;p63"/>
          <p:cNvSpPr txBox="1"/>
          <p:nvPr/>
        </p:nvSpPr>
        <p:spPr>
          <a:xfrm>
            <a:off x="6359575" y="1713967"/>
            <a:ext cx="1992300" cy="5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The Moon is Earth’s only natural satellite</a:t>
            </a:r>
            <a:endParaRPr>
              <a:solidFill>
                <a:schemeClr val="lt1"/>
              </a:solidFill>
              <a:latin typeface="Poppins"/>
              <a:ea typeface="Poppins"/>
              <a:cs typeface="Poppins"/>
              <a:sym typeface="Poppins"/>
            </a:endParaRPr>
          </a:p>
        </p:txBody>
      </p:sp>
      <p:sp>
        <p:nvSpPr>
          <p:cNvPr id="906" name="Google Shape;906;p63"/>
          <p:cNvSpPr/>
          <p:nvPr/>
        </p:nvSpPr>
        <p:spPr>
          <a:xfrm>
            <a:off x="1350999" y="2203533"/>
            <a:ext cx="884700" cy="885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3"/>
          <p:cNvSpPr/>
          <p:nvPr/>
        </p:nvSpPr>
        <p:spPr>
          <a:xfrm>
            <a:off x="5058580" y="2203533"/>
            <a:ext cx="884700" cy="885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3"/>
          <p:cNvSpPr/>
          <p:nvPr/>
        </p:nvSpPr>
        <p:spPr>
          <a:xfrm>
            <a:off x="3204370" y="2663176"/>
            <a:ext cx="884700" cy="88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3"/>
          <p:cNvSpPr/>
          <p:nvPr/>
        </p:nvSpPr>
        <p:spPr>
          <a:xfrm>
            <a:off x="6913375" y="2663176"/>
            <a:ext cx="884700" cy="88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8" name="Google Shape;918;p63"/>
          <p:cNvCxnSpPr>
            <a:stCxn id="907" idx="6"/>
            <a:endCxn id="916" idx="2"/>
          </p:cNvCxnSpPr>
          <p:nvPr/>
        </p:nvCxnSpPr>
        <p:spPr>
          <a:xfrm flipH="1" rot="10800000">
            <a:off x="4089070" y="2646076"/>
            <a:ext cx="969600" cy="459600"/>
          </a:xfrm>
          <a:prstGeom prst="straightConnector1">
            <a:avLst/>
          </a:prstGeom>
          <a:noFill/>
          <a:ln cap="flat" cmpd="sng" w="9525">
            <a:solidFill>
              <a:schemeClr val="lt1"/>
            </a:solidFill>
            <a:prstDash val="solid"/>
            <a:round/>
            <a:headEnd len="med" w="med" type="none"/>
            <a:tailEnd len="med" w="med" type="none"/>
          </a:ln>
        </p:spPr>
      </p:cxnSp>
      <p:cxnSp>
        <p:nvCxnSpPr>
          <p:cNvPr id="919" name="Google Shape;919;p63"/>
          <p:cNvCxnSpPr>
            <a:stCxn id="916" idx="6"/>
            <a:endCxn id="917" idx="2"/>
          </p:cNvCxnSpPr>
          <p:nvPr/>
        </p:nvCxnSpPr>
        <p:spPr>
          <a:xfrm>
            <a:off x="5943280" y="2646033"/>
            <a:ext cx="970200" cy="459600"/>
          </a:xfrm>
          <a:prstGeom prst="straightConnector1">
            <a:avLst/>
          </a:prstGeom>
          <a:noFill/>
          <a:ln cap="flat" cmpd="sng" w="9525">
            <a:solidFill>
              <a:schemeClr val="lt1"/>
            </a:solidFill>
            <a:prstDash val="solid"/>
            <a:round/>
            <a:headEnd len="med" w="med" type="none"/>
            <a:tailEnd len="med" w="med" type="none"/>
          </a:ln>
        </p:spPr>
      </p:cxnSp>
      <p:grpSp>
        <p:nvGrpSpPr>
          <p:cNvPr id="920" name="Google Shape;920;p63"/>
          <p:cNvGrpSpPr/>
          <p:nvPr/>
        </p:nvGrpSpPr>
        <p:grpSpPr>
          <a:xfrm>
            <a:off x="1578141" y="2431152"/>
            <a:ext cx="429759" cy="429768"/>
            <a:chOff x="2162619" y="2675657"/>
            <a:chExt cx="349540" cy="327892"/>
          </a:xfrm>
        </p:grpSpPr>
        <p:sp>
          <p:nvSpPr>
            <p:cNvPr id="921" name="Google Shape;921;p63"/>
            <p:cNvSpPr/>
            <p:nvPr/>
          </p:nvSpPr>
          <p:spPr>
            <a:xfrm>
              <a:off x="2228341" y="2749107"/>
              <a:ext cx="13183" cy="18605"/>
            </a:xfrm>
            <a:custGeom>
              <a:rect b="b" l="l" r="r" t="t"/>
              <a:pathLst>
                <a:path extrusionOk="0" h="573" w="406">
                  <a:moveTo>
                    <a:pt x="191" y="1"/>
                  </a:moveTo>
                  <a:lnTo>
                    <a:pt x="0" y="572"/>
                  </a:lnTo>
                  <a:lnTo>
                    <a:pt x="405" y="572"/>
                  </a:lnTo>
                  <a:lnTo>
                    <a:pt x="1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3"/>
            <p:cNvSpPr/>
            <p:nvPr/>
          </p:nvSpPr>
          <p:spPr>
            <a:xfrm>
              <a:off x="2224477" y="2788559"/>
              <a:ext cx="20911" cy="92020"/>
            </a:xfrm>
            <a:custGeom>
              <a:rect b="b" l="l" r="r" t="t"/>
              <a:pathLst>
                <a:path extrusionOk="0" h="2834" w="644">
                  <a:moveTo>
                    <a:pt x="0" y="0"/>
                  </a:moveTo>
                  <a:lnTo>
                    <a:pt x="0" y="2834"/>
                  </a:lnTo>
                  <a:lnTo>
                    <a:pt x="643" y="2834"/>
                  </a:lnTo>
                  <a:lnTo>
                    <a:pt x="6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3"/>
            <p:cNvSpPr/>
            <p:nvPr/>
          </p:nvSpPr>
          <p:spPr>
            <a:xfrm>
              <a:off x="2316500" y="2726669"/>
              <a:ext cx="41789" cy="153908"/>
            </a:xfrm>
            <a:custGeom>
              <a:rect b="b" l="l" r="r" t="t"/>
              <a:pathLst>
                <a:path extrusionOk="0" h="4740" w="1287">
                  <a:moveTo>
                    <a:pt x="0" y="1"/>
                  </a:moveTo>
                  <a:lnTo>
                    <a:pt x="0" y="644"/>
                  </a:lnTo>
                  <a:lnTo>
                    <a:pt x="334" y="644"/>
                  </a:lnTo>
                  <a:cubicBezTo>
                    <a:pt x="500" y="644"/>
                    <a:pt x="643" y="787"/>
                    <a:pt x="643" y="953"/>
                  </a:cubicBezTo>
                  <a:cubicBezTo>
                    <a:pt x="643" y="1120"/>
                    <a:pt x="500" y="1263"/>
                    <a:pt x="334" y="1263"/>
                  </a:cubicBezTo>
                  <a:lnTo>
                    <a:pt x="0" y="1263"/>
                  </a:lnTo>
                  <a:lnTo>
                    <a:pt x="0" y="1906"/>
                  </a:lnTo>
                  <a:lnTo>
                    <a:pt x="334" y="1906"/>
                  </a:lnTo>
                  <a:cubicBezTo>
                    <a:pt x="500" y="1906"/>
                    <a:pt x="643" y="2049"/>
                    <a:pt x="643" y="2216"/>
                  </a:cubicBezTo>
                  <a:cubicBezTo>
                    <a:pt x="643" y="2382"/>
                    <a:pt x="500" y="2525"/>
                    <a:pt x="334" y="2525"/>
                  </a:cubicBezTo>
                  <a:lnTo>
                    <a:pt x="0" y="2525"/>
                  </a:lnTo>
                  <a:lnTo>
                    <a:pt x="0" y="3168"/>
                  </a:lnTo>
                  <a:lnTo>
                    <a:pt x="334" y="3168"/>
                  </a:lnTo>
                  <a:cubicBezTo>
                    <a:pt x="500" y="3168"/>
                    <a:pt x="643" y="3311"/>
                    <a:pt x="643" y="3478"/>
                  </a:cubicBezTo>
                  <a:cubicBezTo>
                    <a:pt x="643" y="3645"/>
                    <a:pt x="500" y="3787"/>
                    <a:pt x="334" y="3787"/>
                  </a:cubicBezTo>
                  <a:lnTo>
                    <a:pt x="0" y="3787"/>
                  </a:lnTo>
                  <a:lnTo>
                    <a:pt x="0" y="4740"/>
                  </a:lnTo>
                  <a:lnTo>
                    <a:pt x="1286" y="4740"/>
                  </a:lnTo>
                  <a:lnTo>
                    <a:pt x="12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3"/>
            <p:cNvSpPr/>
            <p:nvPr/>
          </p:nvSpPr>
          <p:spPr>
            <a:xfrm>
              <a:off x="2162619" y="2675657"/>
              <a:ext cx="349540" cy="204918"/>
            </a:xfrm>
            <a:custGeom>
              <a:rect b="b" l="l" r="r" t="t"/>
              <a:pathLst>
                <a:path extrusionOk="0" h="6311" w="10765">
                  <a:moveTo>
                    <a:pt x="310" y="0"/>
                  </a:moveTo>
                  <a:cubicBezTo>
                    <a:pt x="143" y="0"/>
                    <a:pt x="0" y="143"/>
                    <a:pt x="0" y="310"/>
                  </a:cubicBezTo>
                  <a:lnTo>
                    <a:pt x="0" y="6311"/>
                  </a:lnTo>
                  <a:lnTo>
                    <a:pt x="1286" y="6311"/>
                  </a:lnTo>
                  <a:lnTo>
                    <a:pt x="1286" y="3144"/>
                  </a:lnTo>
                  <a:cubicBezTo>
                    <a:pt x="1286" y="3120"/>
                    <a:pt x="1286" y="3096"/>
                    <a:pt x="1286" y="3048"/>
                  </a:cubicBezTo>
                  <a:lnTo>
                    <a:pt x="1929" y="1167"/>
                  </a:lnTo>
                  <a:cubicBezTo>
                    <a:pt x="1965" y="1036"/>
                    <a:pt x="2090" y="971"/>
                    <a:pt x="2218" y="971"/>
                  </a:cubicBezTo>
                  <a:cubicBezTo>
                    <a:pt x="2346" y="971"/>
                    <a:pt x="2477" y="1036"/>
                    <a:pt x="2524" y="1167"/>
                  </a:cubicBezTo>
                  <a:lnTo>
                    <a:pt x="3144" y="3048"/>
                  </a:lnTo>
                  <a:cubicBezTo>
                    <a:pt x="3167" y="3096"/>
                    <a:pt x="3167" y="3120"/>
                    <a:pt x="3167" y="3144"/>
                  </a:cubicBezTo>
                  <a:lnTo>
                    <a:pt x="3167" y="6311"/>
                  </a:lnTo>
                  <a:lnTo>
                    <a:pt x="4120" y="6311"/>
                  </a:lnTo>
                  <a:lnTo>
                    <a:pt x="4120" y="1262"/>
                  </a:lnTo>
                  <a:cubicBezTo>
                    <a:pt x="4120" y="1096"/>
                    <a:pt x="4263" y="953"/>
                    <a:pt x="4430" y="953"/>
                  </a:cubicBezTo>
                  <a:lnTo>
                    <a:pt x="6335" y="953"/>
                  </a:lnTo>
                  <a:cubicBezTo>
                    <a:pt x="6502" y="953"/>
                    <a:pt x="6644" y="1096"/>
                    <a:pt x="6644" y="1262"/>
                  </a:cubicBezTo>
                  <a:lnTo>
                    <a:pt x="6644" y="6311"/>
                  </a:lnTo>
                  <a:lnTo>
                    <a:pt x="7597" y="6311"/>
                  </a:lnTo>
                  <a:lnTo>
                    <a:pt x="7597" y="3668"/>
                  </a:lnTo>
                  <a:cubicBezTo>
                    <a:pt x="7406" y="3453"/>
                    <a:pt x="7287" y="3167"/>
                    <a:pt x="7287" y="2834"/>
                  </a:cubicBezTo>
                  <a:cubicBezTo>
                    <a:pt x="7287" y="2215"/>
                    <a:pt x="8145" y="1239"/>
                    <a:pt x="8311" y="1048"/>
                  </a:cubicBezTo>
                  <a:cubicBezTo>
                    <a:pt x="8371" y="977"/>
                    <a:pt x="8454" y="941"/>
                    <a:pt x="8541" y="941"/>
                  </a:cubicBezTo>
                  <a:cubicBezTo>
                    <a:pt x="8627" y="941"/>
                    <a:pt x="8716" y="977"/>
                    <a:pt x="8788" y="1048"/>
                  </a:cubicBezTo>
                  <a:cubicBezTo>
                    <a:pt x="8954" y="1239"/>
                    <a:pt x="9812" y="2215"/>
                    <a:pt x="9812" y="2834"/>
                  </a:cubicBezTo>
                  <a:cubicBezTo>
                    <a:pt x="9812" y="3167"/>
                    <a:pt x="9693" y="3453"/>
                    <a:pt x="9478" y="3668"/>
                  </a:cubicBezTo>
                  <a:lnTo>
                    <a:pt x="9478" y="6311"/>
                  </a:lnTo>
                  <a:lnTo>
                    <a:pt x="10764" y="6311"/>
                  </a:lnTo>
                  <a:lnTo>
                    <a:pt x="10764" y="310"/>
                  </a:lnTo>
                  <a:cubicBezTo>
                    <a:pt x="10764" y="143"/>
                    <a:pt x="10621" y="0"/>
                    <a:pt x="10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3"/>
            <p:cNvSpPr/>
            <p:nvPr/>
          </p:nvSpPr>
          <p:spPr>
            <a:xfrm>
              <a:off x="2429401" y="2807100"/>
              <a:ext cx="20911" cy="73480"/>
            </a:xfrm>
            <a:custGeom>
              <a:rect b="b" l="l" r="r" t="t"/>
              <a:pathLst>
                <a:path extrusionOk="0" h="2263" w="644">
                  <a:moveTo>
                    <a:pt x="0" y="1"/>
                  </a:moveTo>
                  <a:lnTo>
                    <a:pt x="0" y="2263"/>
                  </a:lnTo>
                  <a:lnTo>
                    <a:pt x="643" y="2263"/>
                  </a:lnTo>
                  <a:lnTo>
                    <a:pt x="643" y="1"/>
                  </a:lnTo>
                  <a:cubicBezTo>
                    <a:pt x="548" y="24"/>
                    <a:pt x="429" y="48"/>
                    <a:pt x="334" y="48"/>
                  </a:cubicBezTo>
                  <a:cubicBezTo>
                    <a:pt x="214" y="48"/>
                    <a:pt x="119" y="2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3"/>
            <p:cNvSpPr/>
            <p:nvPr/>
          </p:nvSpPr>
          <p:spPr>
            <a:xfrm>
              <a:off x="2419335" y="2732092"/>
              <a:ext cx="41010" cy="56498"/>
            </a:xfrm>
            <a:custGeom>
              <a:rect b="b" l="l" r="r" t="t"/>
              <a:pathLst>
                <a:path extrusionOk="0" h="1740" w="1263">
                  <a:moveTo>
                    <a:pt x="644" y="1"/>
                  </a:moveTo>
                  <a:cubicBezTo>
                    <a:pt x="310" y="429"/>
                    <a:pt x="1" y="906"/>
                    <a:pt x="1" y="1096"/>
                  </a:cubicBezTo>
                  <a:cubicBezTo>
                    <a:pt x="1" y="1453"/>
                    <a:pt x="286" y="1739"/>
                    <a:pt x="644" y="1739"/>
                  </a:cubicBezTo>
                  <a:cubicBezTo>
                    <a:pt x="977" y="1739"/>
                    <a:pt x="1263" y="1453"/>
                    <a:pt x="1263" y="1096"/>
                  </a:cubicBezTo>
                  <a:cubicBezTo>
                    <a:pt x="1263" y="906"/>
                    <a:pt x="977" y="429"/>
                    <a:pt x="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3"/>
            <p:cNvSpPr/>
            <p:nvPr/>
          </p:nvSpPr>
          <p:spPr>
            <a:xfrm>
              <a:off x="2245355" y="2962539"/>
              <a:ext cx="184072" cy="41010"/>
            </a:xfrm>
            <a:custGeom>
              <a:rect b="b" l="l" r="r" t="t"/>
              <a:pathLst>
                <a:path extrusionOk="0" h="1263" w="5669">
                  <a:moveTo>
                    <a:pt x="1262" y="0"/>
                  </a:moveTo>
                  <a:lnTo>
                    <a:pt x="1262" y="643"/>
                  </a:lnTo>
                  <a:lnTo>
                    <a:pt x="310" y="643"/>
                  </a:lnTo>
                  <a:cubicBezTo>
                    <a:pt x="143" y="643"/>
                    <a:pt x="0" y="786"/>
                    <a:pt x="0" y="953"/>
                  </a:cubicBezTo>
                  <a:cubicBezTo>
                    <a:pt x="0" y="1120"/>
                    <a:pt x="143" y="1262"/>
                    <a:pt x="310" y="1262"/>
                  </a:cubicBezTo>
                  <a:lnTo>
                    <a:pt x="5359" y="1262"/>
                  </a:lnTo>
                  <a:cubicBezTo>
                    <a:pt x="5525" y="1262"/>
                    <a:pt x="5668" y="1120"/>
                    <a:pt x="5668" y="953"/>
                  </a:cubicBezTo>
                  <a:cubicBezTo>
                    <a:pt x="5668" y="786"/>
                    <a:pt x="5525" y="643"/>
                    <a:pt x="5359" y="643"/>
                  </a:cubicBezTo>
                  <a:lnTo>
                    <a:pt x="4406" y="643"/>
                  </a:lnTo>
                  <a:lnTo>
                    <a:pt x="4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3"/>
            <p:cNvSpPr/>
            <p:nvPr/>
          </p:nvSpPr>
          <p:spPr>
            <a:xfrm>
              <a:off x="2162619" y="2901429"/>
              <a:ext cx="349540" cy="41042"/>
            </a:xfrm>
            <a:custGeom>
              <a:rect b="b" l="l" r="r" t="t"/>
              <a:pathLst>
                <a:path extrusionOk="0" h="1264" w="10765">
                  <a:moveTo>
                    <a:pt x="0" y="1"/>
                  </a:moveTo>
                  <a:lnTo>
                    <a:pt x="0" y="930"/>
                  </a:lnTo>
                  <a:cubicBezTo>
                    <a:pt x="0" y="1120"/>
                    <a:pt x="143" y="1263"/>
                    <a:pt x="310" y="1263"/>
                  </a:cubicBezTo>
                  <a:lnTo>
                    <a:pt x="10455" y="1263"/>
                  </a:lnTo>
                  <a:cubicBezTo>
                    <a:pt x="10621" y="1263"/>
                    <a:pt x="10764" y="1120"/>
                    <a:pt x="10764" y="930"/>
                  </a:cubicBezTo>
                  <a:lnTo>
                    <a:pt x="107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63"/>
          <p:cNvGrpSpPr/>
          <p:nvPr/>
        </p:nvGrpSpPr>
        <p:grpSpPr>
          <a:xfrm>
            <a:off x="5279637" y="2437888"/>
            <a:ext cx="429783" cy="429773"/>
            <a:chOff x="3462500" y="3273385"/>
            <a:chExt cx="350328" cy="350320"/>
          </a:xfrm>
        </p:grpSpPr>
        <p:sp>
          <p:nvSpPr>
            <p:cNvPr id="930" name="Google Shape;930;p63"/>
            <p:cNvSpPr/>
            <p:nvPr/>
          </p:nvSpPr>
          <p:spPr>
            <a:xfrm>
              <a:off x="3750941" y="3273385"/>
              <a:ext cx="61888" cy="278398"/>
            </a:xfrm>
            <a:custGeom>
              <a:rect b="b" l="l" r="r" t="t"/>
              <a:pathLst>
                <a:path extrusionOk="0" h="8574" w="1906">
                  <a:moveTo>
                    <a:pt x="953" y="1"/>
                  </a:moveTo>
                  <a:cubicBezTo>
                    <a:pt x="429" y="1"/>
                    <a:pt x="0" y="429"/>
                    <a:pt x="0" y="953"/>
                  </a:cubicBezTo>
                  <a:lnTo>
                    <a:pt x="0" y="8574"/>
                  </a:lnTo>
                  <a:cubicBezTo>
                    <a:pt x="262" y="8383"/>
                    <a:pt x="595" y="8264"/>
                    <a:pt x="953" y="8264"/>
                  </a:cubicBezTo>
                  <a:cubicBezTo>
                    <a:pt x="1310" y="8264"/>
                    <a:pt x="1619" y="8383"/>
                    <a:pt x="1905" y="8574"/>
                  </a:cubicBezTo>
                  <a:lnTo>
                    <a:pt x="1905" y="953"/>
                  </a:lnTo>
                  <a:cubicBezTo>
                    <a:pt x="1905" y="429"/>
                    <a:pt x="1477" y="1"/>
                    <a:pt x="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3"/>
            <p:cNvSpPr/>
            <p:nvPr/>
          </p:nvSpPr>
          <p:spPr>
            <a:xfrm>
              <a:off x="3524358" y="3377780"/>
              <a:ext cx="81987" cy="20131"/>
            </a:xfrm>
            <a:custGeom>
              <a:rect b="b" l="l" r="r" t="t"/>
              <a:pathLst>
                <a:path extrusionOk="0" h="620" w="2525">
                  <a:moveTo>
                    <a:pt x="334" y="1"/>
                  </a:moveTo>
                  <a:cubicBezTo>
                    <a:pt x="143" y="1"/>
                    <a:pt x="0" y="143"/>
                    <a:pt x="0" y="310"/>
                  </a:cubicBezTo>
                  <a:cubicBezTo>
                    <a:pt x="0" y="477"/>
                    <a:pt x="143" y="620"/>
                    <a:pt x="334" y="620"/>
                  </a:cubicBezTo>
                  <a:lnTo>
                    <a:pt x="2215" y="620"/>
                  </a:lnTo>
                  <a:cubicBezTo>
                    <a:pt x="2406" y="620"/>
                    <a:pt x="2525" y="477"/>
                    <a:pt x="2525" y="310"/>
                  </a:cubicBezTo>
                  <a:cubicBezTo>
                    <a:pt x="2525" y="120"/>
                    <a:pt x="2406" y="1"/>
                    <a:pt x="2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3"/>
            <p:cNvSpPr/>
            <p:nvPr/>
          </p:nvSpPr>
          <p:spPr>
            <a:xfrm>
              <a:off x="3540593" y="3455126"/>
              <a:ext cx="29418" cy="29385"/>
            </a:xfrm>
            <a:custGeom>
              <a:rect b="b" l="l" r="r" t="t"/>
              <a:pathLst>
                <a:path extrusionOk="0" h="905" w="906">
                  <a:moveTo>
                    <a:pt x="453" y="0"/>
                  </a:moveTo>
                  <a:lnTo>
                    <a:pt x="1" y="453"/>
                  </a:lnTo>
                  <a:lnTo>
                    <a:pt x="453" y="905"/>
                  </a:lnTo>
                  <a:lnTo>
                    <a:pt x="906" y="453"/>
                  </a:lnTo>
                  <a:lnTo>
                    <a:pt x="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3"/>
            <p:cNvSpPr/>
            <p:nvPr/>
          </p:nvSpPr>
          <p:spPr>
            <a:xfrm>
              <a:off x="3606315" y="3541726"/>
              <a:ext cx="20911" cy="20131"/>
            </a:xfrm>
            <a:custGeom>
              <a:rect b="b" l="l" r="r" t="t"/>
              <a:pathLst>
                <a:path extrusionOk="0" h="620" w="644">
                  <a:moveTo>
                    <a:pt x="334" y="0"/>
                  </a:moveTo>
                  <a:cubicBezTo>
                    <a:pt x="144" y="0"/>
                    <a:pt x="1" y="143"/>
                    <a:pt x="1" y="310"/>
                  </a:cubicBezTo>
                  <a:cubicBezTo>
                    <a:pt x="1" y="477"/>
                    <a:pt x="144" y="619"/>
                    <a:pt x="334" y="619"/>
                  </a:cubicBezTo>
                  <a:cubicBezTo>
                    <a:pt x="501" y="619"/>
                    <a:pt x="644" y="477"/>
                    <a:pt x="644" y="310"/>
                  </a:cubicBezTo>
                  <a:cubicBezTo>
                    <a:pt x="644" y="143"/>
                    <a:pt x="501"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3"/>
            <p:cNvSpPr/>
            <p:nvPr/>
          </p:nvSpPr>
          <p:spPr>
            <a:xfrm>
              <a:off x="3648072" y="3459737"/>
              <a:ext cx="20131" cy="20164"/>
            </a:xfrm>
            <a:custGeom>
              <a:rect b="b" l="l" r="r" t="t"/>
              <a:pathLst>
                <a:path extrusionOk="0" h="621" w="620">
                  <a:moveTo>
                    <a:pt x="310" y="1"/>
                  </a:moveTo>
                  <a:cubicBezTo>
                    <a:pt x="120" y="1"/>
                    <a:pt x="1" y="144"/>
                    <a:pt x="1" y="311"/>
                  </a:cubicBezTo>
                  <a:cubicBezTo>
                    <a:pt x="1" y="477"/>
                    <a:pt x="120" y="620"/>
                    <a:pt x="310" y="620"/>
                  </a:cubicBezTo>
                  <a:cubicBezTo>
                    <a:pt x="477" y="620"/>
                    <a:pt x="620" y="477"/>
                    <a:pt x="620" y="311"/>
                  </a:cubicBezTo>
                  <a:cubicBezTo>
                    <a:pt x="620" y="144"/>
                    <a:pt x="477"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3"/>
            <p:cNvSpPr/>
            <p:nvPr/>
          </p:nvSpPr>
          <p:spPr>
            <a:xfrm>
              <a:off x="3462500" y="3315143"/>
              <a:ext cx="350319" cy="308562"/>
            </a:xfrm>
            <a:custGeom>
              <a:rect b="b" l="l" r="r" t="t"/>
              <a:pathLst>
                <a:path extrusionOk="0" h="9503" w="10789">
                  <a:moveTo>
                    <a:pt x="4120" y="1287"/>
                  </a:moveTo>
                  <a:cubicBezTo>
                    <a:pt x="4525" y="1287"/>
                    <a:pt x="4882" y="1549"/>
                    <a:pt x="5025" y="1930"/>
                  </a:cubicBezTo>
                  <a:lnTo>
                    <a:pt x="6025" y="1930"/>
                  </a:lnTo>
                  <a:cubicBezTo>
                    <a:pt x="6192" y="1930"/>
                    <a:pt x="6335" y="2049"/>
                    <a:pt x="6335" y="2239"/>
                  </a:cubicBezTo>
                  <a:lnTo>
                    <a:pt x="6335" y="3882"/>
                  </a:lnTo>
                  <a:cubicBezTo>
                    <a:pt x="6692" y="4001"/>
                    <a:pt x="6978" y="4359"/>
                    <a:pt x="6978" y="4764"/>
                  </a:cubicBezTo>
                  <a:cubicBezTo>
                    <a:pt x="6978" y="5287"/>
                    <a:pt x="6549" y="5716"/>
                    <a:pt x="6025" y="5716"/>
                  </a:cubicBezTo>
                  <a:cubicBezTo>
                    <a:pt x="5621" y="5716"/>
                    <a:pt x="5263" y="5454"/>
                    <a:pt x="5120" y="5073"/>
                  </a:cubicBezTo>
                  <a:lnTo>
                    <a:pt x="3882" y="5073"/>
                  </a:lnTo>
                  <a:lnTo>
                    <a:pt x="3168" y="5788"/>
                  </a:lnTo>
                  <a:lnTo>
                    <a:pt x="3168" y="6978"/>
                  </a:lnTo>
                  <a:lnTo>
                    <a:pt x="3858" y="6978"/>
                  </a:lnTo>
                  <a:cubicBezTo>
                    <a:pt x="4001" y="6597"/>
                    <a:pt x="4335" y="6335"/>
                    <a:pt x="4763" y="6335"/>
                  </a:cubicBezTo>
                  <a:cubicBezTo>
                    <a:pt x="5287" y="6335"/>
                    <a:pt x="5716" y="6764"/>
                    <a:pt x="5716" y="7288"/>
                  </a:cubicBezTo>
                  <a:cubicBezTo>
                    <a:pt x="5716" y="7812"/>
                    <a:pt x="5287" y="8240"/>
                    <a:pt x="4763" y="8240"/>
                  </a:cubicBezTo>
                  <a:cubicBezTo>
                    <a:pt x="4335" y="8240"/>
                    <a:pt x="4001" y="7978"/>
                    <a:pt x="3858" y="7597"/>
                  </a:cubicBezTo>
                  <a:lnTo>
                    <a:pt x="2858" y="7597"/>
                  </a:lnTo>
                  <a:cubicBezTo>
                    <a:pt x="2691" y="7597"/>
                    <a:pt x="2548" y="7455"/>
                    <a:pt x="2548" y="7288"/>
                  </a:cubicBezTo>
                  <a:lnTo>
                    <a:pt x="2548" y="5788"/>
                  </a:lnTo>
                  <a:lnTo>
                    <a:pt x="1739" y="4978"/>
                  </a:lnTo>
                  <a:cubicBezTo>
                    <a:pt x="1620" y="4859"/>
                    <a:pt x="1620" y="4668"/>
                    <a:pt x="1739" y="4549"/>
                  </a:cubicBezTo>
                  <a:lnTo>
                    <a:pt x="2644" y="3644"/>
                  </a:lnTo>
                  <a:cubicBezTo>
                    <a:pt x="2703" y="3585"/>
                    <a:pt x="2781" y="3555"/>
                    <a:pt x="2861" y="3555"/>
                  </a:cubicBezTo>
                  <a:cubicBezTo>
                    <a:pt x="2941" y="3555"/>
                    <a:pt x="3025" y="3585"/>
                    <a:pt x="3096" y="3644"/>
                  </a:cubicBezTo>
                  <a:lnTo>
                    <a:pt x="3882" y="4454"/>
                  </a:lnTo>
                  <a:lnTo>
                    <a:pt x="5120" y="4454"/>
                  </a:lnTo>
                  <a:cubicBezTo>
                    <a:pt x="5216" y="4168"/>
                    <a:pt x="5430" y="3978"/>
                    <a:pt x="5716" y="3882"/>
                  </a:cubicBezTo>
                  <a:lnTo>
                    <a:pt x="5716" y="2549"/>
                  </a:lnTo>
                  <a:lnTo>
                    <a:pt x="5025" y="2549"/>
                  </a:lnTo>
                  <a:cubicBezTo>
                    <a:pt x="4882" y="2906"/>
                    <a:pt x="4525" y="3192"/>
                    <a:pt x="4120" y="3192"/>
                  </a:cubicBezTo>
                  <a:lnTo>
                    <a:pt x="2239" y="3192"/>
                  </a:lnTo>
                  <a:cubicBezTo>
                    <a:pt x="1715" y="3192"/>
                    <a:pt x="1286" y="2763"/>
                    <a:pt x="1286" y="2239"/>
                  </a:cubicBezTo>
                  <a:cubicBezTo>
                    <a:pt x="1286" y="1715"/>
                    <a:pt x="1715" y="1287"/>
                    <a:pt x="2239" y="1287"/>
                  </a:cubicBezTo>
                  <a:close/>
                  <a:moveTo>
                    <a:pt x="310" y="1"/>
                  </a:moveTo>
                  <a:cubicBezTo>
                    <a:pt x="143" y="1"/>
                    <a:pt x="0" y="144"/>
                    <a:pt x="0" y="310"/>
                  </a:cubicBezTo>
                  <a:lnTo>
                    <a:pt x="0" y="9193"/>
                  </a:lnTo>
                  <a:cubicBezTo>
                    <a:pt x="0" y="9360"/>
                    <a:pt x="143" y="9503"/>
                    <a:pt x="310" y="9503"/>
                  </a:cubicBezTo>
                  <a:lnTo>
                    <a:pt x="9836" y="9503"/>
                  </a:lnTo>
                  <a:cubicBezTo>
                    <a:pt x="10360" y="9503"/>
                    <a:pt x="10788" y="9074"/>
                    <a:pt x="10788" y="8550"/>
                  </a:cubicBezTo>
                  <a:cubicBezTo>
                    <a:pt x="10788" y="8026"/>
                    <a:pt x="10360" y="7597"/>
                    <a:pt x="9836" y="7597"/>
                  </a:cubicBezTo>
                  <a:cubicBezTo>
                    <a:pt x="9312" y="7597"/>
                    <a:pt x="9169" y="7907"/>
                    <a:pt x="8883" y="8240"/>
                  </a:cubicBezTo>
                  <a:cubicBezTo>
                    <a:pt x="8883" y="8407"/>
                    <a:pt x="8740" y="8550"/>
                    <a:pt x="8574" y="8550"/>
                  </a:cubicBezTo>
                  <a:cubicBezTo>
                    <a:pt x="8383" y="8550"/>
                    <a:pt x="8264" y="8407"/>
                    <a:pt x="8264" y="8240"/>
                  </a:cubicBezTo>
                  <a:lnTo>
                    <a:pt x="82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63"/>
          <p:cNvGrpSpPr/>
          <p:nvPr/>
        </p:nvGrpSpPr>
        <p:grpSpPr>
          <a:xfrm>
            <a:off x="7138569" y="2890789"/>
            <a:ext cx="429759" cy="429775"/>
            <a:chOff x="2162619" y="3911344"/>
            <a:chExt cx="349540" cy="350322"/>
          </a:xfrm>
        </p:grpSpPr>
        <p:sp>
          <p:nvSpPr>
            <p:cNvPr id="937" name="Google Shape;937;p63"/>
            <p:cNvSpPr/>
            <p:nvPr/>
          </p:nvSpPr>
          <p:spPr>
            <a:xfrm>
              <a:off x="2162619" y="3993301"/>
              <a:ext cx="349540" cy="268365"/>
            </a:xfrm>
            <a:custGeom>
              <a:rect b="b" l="l" r="r" t="t"/>
              <a:pathLst>
                <a:path extrusionOk="0" h="8265" w="10765">
                  <a:moveTo>
                    <a:pt x="8550" y="1"/>
                  </a:moveTo>
                  <a:cubicBezTo>
                    <a:pt x="8359" y="1"/>
                    <a:pt x="8216" y="144"/>
                    <a:pt x="8216" y="334"/>
                  </a:cubicBezTo>
                  <a:lnTo>
                    <a:pt x="8216" y="7621"/>
                  </a:lnTo>
                  <a:lnTo>
                    <a:pt x="7597" y="7621"/>
                  </a:lnTo>
                  <a:lnTo>
                    <a:pt x="7597" y="1596"/>
                  </a:lnTo>
                  <a:cubicBezTo>
                    <a:pt x="7597" y="1406"/>
                    <a:pt x="7454" y="1263"/>
                    <a:pt x="7287" y="1263"/>
                  </a:cubicBezTo>
                  <a:lnTo>
                    <a:pt x="6025" y="1263"/>
                  </a:lnTo>
                  <a:cubicBezTo>
                    <a:pt x="5835" y="1263"/>
                    <a:pt x="5692" y="1406"/>
                    <a:pt x="5692" y="1596"/>
                  </a:cubicBezTo>
                  <a:lnTo>
                    <a:pt x="5692" y="7621"/>
                  </a:lnTo>
                  <a:lnTo>
                    <a:pt x="5073" y="7621"/>
                  </a:lnTo>
                  <a:lnTo>
                    <a:pt x="5073" y="3478"/>
                  </a:lnTo>
                  <a:cubicBezTo>
                    <a:pt x="5073" y="3311"/>
                    <a:pt x="4930" y="3168"/>
                    <a:pt x="4739" y="3168"/>
                  </a:cubicBezTo>
                  <a:lnTo>
                    <a:pt x="3477" y="3168"/>
                  </a:lnTo>
                  <a:cubicBezTo>
                    <a:pt x="3310" y="3168"/>
                    <a:pt x="3167" y="3311"/>
                    <a:pt x="3167" y="3478"/>
                  </a:cubicBezTo>
                  <a:lnTo>
                    <a:pt x="3167" y="7621"/>
                  </a:lnTo>
                  <a:lnTo>
                    <a:pt x="2548" y="7621"/>
                  </a:lnTo>
                  <a:lnTo>
                    <a:pt x="2548" y="5383"/>
                  </a:lnTo>
                  <a:cubicBezTo>
                    <a:pt x="2548" y="5192"/>
                    <a:pt x="2405" y="5049"/>
                    <a:pt x="2215" y="5049"/>
                  </a:cubicBezTo>
                  <a:lnTo>
                    <a:pt x="929" y="5049"/>
                  </a:lnTo>
                  <a:cubicBezTo>
                    <a:pt x="762" y="5049"/>
                    <a:pt x="619" y="5192"/>
                    <a:pt x="619" y="5383"/>
                  </a:cubicBezTo>
                  <a:lnTo>
                    <a:pt x="619" y="7621"/>
                  </a:lnTo>
                  <a:lnTo>
                    <a:pt x="310" y="7621"/>
                  </a:lnTo>
                  <a:cubicBezTo>
                    <a:pt x="143" y="7621"/>
                    <a:pt x="0" y="7764"/>
                    <a:pt x="0" y="7955"/>
                  </a:cubicBezTo>
                  <a:cubicBezTo>
                    <a:pt x="0" y="8122"/>
                    <a:pt x="143" y="8264"/>
                    <a:pt x="310" y="8264"/>
                  </a:cubicBezTo>
                  <a:lnTo>
                    <a:pt x="10455" y="8264"/>
                  </a:lnTo>
                  <a:cubicBezTo>
                    <a:pt x="10621" y="8264"/>
                    <a:pt x="10764" y="8122"/>
                    <a:pt x="10764" y="7955"/>
                  </a:cubicBezTo>
                  <a:cubicBezTo>
                    <a:pt x="10764" y="7764"/>
                    <a:pt x="10621" y="7621"/>
                    <a:pt x="10455" y="7621"/>
                  </a:cubicBezTo>
                  <a:lnTo>
                    <a:pt x="10145" y="7621"/>
                  </a:lnTo>
                  <a:lnTo>
                    <a:pt x="10145" y="334"/>
                  </a:lnTo>
                  <a:cubicBezTo>
                    <a:pt x="10145" y="144"/>
                    <a:pt x="10002" y="1"/>
                    <a:pt x="9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3"/>
            <p:cNvSpPr/>
            <p:nvPr/>
          </p:nvSpPr>
          <p:spPr>
            <a:xfrm>
              <a:off x="2203598" y="3911344"/>
              <a:ext cx="102865" cy="20911"/>
            </a:xfrm>
            <a:custGeom>
              <a:rect b="b" l="l" r="r" t="t"/>
              <a:pathLst>
                <a:path extrusionOk="0" h="644" w="3168">
                  <a:moveTo>
                    <a:pt x="310" y="1"/>
                  </a:moveTo>
                  <a:cubicBezTo>
                    <a:pt x="143" y="1"/>
                    <a:pt x="0" y="143"/>
                    <a:pt x="0" y="310"/>
                  </a:cubicBezTo>
                  <a:cubicBezTo>
                    <a:pt x="0" y="501"/>
                    <a:pt x="143" y="643"/>
                    <a:pt x="310" y="643"/>
                  </a:cubicBezTo>
                  <a:lnTo>
                    <a:pt x="2858" y="643"/>
                  </a:lnTo>
                  <a:cubicBezTo>
                    <a:pt x="3025" y="643"/>
                    <a:pt x="3168" y="501"/>
                    <a:pt x="3168" y="310"/>
                  </a:cubicBezTo>
                  <a:cubicBezTo>
                    <a:pt x="3168" y="143"/>
                    <a:pt x="3025" y="1"/>
                    <a:pt x="2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3"/>
            <p:cNvSpPr/>
            <p:nvPr/>
          </p:nvSpPr>
          <p:spPr>
            <a:xfrm>
              <a:off x="2162619" y="3911344"/>
              <a:ext cx="20131" cy="20911"/>
            </a:xfrm>
            <a:custGeom>
              <a:rect b="b" l="l" r="r" t="t"/>
              <a:pathLst>
                <a:path extrusionOk="0" h="644" w="620">
                  <a:moveTo>
                    <a:pt x="310" y="1"/>
                  </a:moveTo>
                  <a:cubicBezTo>
                    <a:pt x="143" y="1"/>
                    <a:pt x="0" y="143"/>
                    <a:pt x="0" y="310"/>
                  </a:cubicBezTo>
                  <a:cubicBezTo>
                    <a:pt x="0" y="501"/>
                    <a:pt x="143" y="643"/>
                    <a:pt x="310" y="643"/>
                  </a:cubicBezTo>
                  <a:cubicBezTo>
                    <a:pt x="476" y="643"/>
                    <a:pt x="619" y="501"/>
                    <a:pt x="619" y="310"/>
                  </a:cubicBezTo>
                  <a:cubicBezTo>
                    <a:pt x="619" y="143"/>
                    <a:pt x="476" y="1"/>
                    <a:pt x="3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3"/>
            <p:cNvSpPr/>
            <p:nvPr/>
          </p:nvSpPr>
          <p:spPr>
            <a:xfrm>
              <a:off x="2203598" y="3952323"/>
              <a:ext cx="102865" cy="20911"/>
            </a:xfrm>
            <a:custGeom>
              <a:rect b="b" l="l" r="r" t="t"/>
              <a:pathLst>
                <a:path extrusionOk="0" h="644" w="3168">
                  <a:moveTo>
                    <a:pt x="310" y="1"/>
                  </a:moveTo>
                  <a:cubicBezTo>
                    <a:pt x="143" y="1"/>
                    <a:pt x="0" y="144"/>
                    <a:pt x="0" y="310"/>
                  </a:cubicBezTo>
                  <a:cubicBezTo>
                    <a:pt x="0" y="501"/>
                    <a:pt x="143" y="644"/>
                    <a:pt x="310" y="644"/>
                  </a:cubicBezTo>
                  <a:lnTo>
                    <a:pt x="2858" y="644"/>
                  </a:lnTo>
                  <a:cubicBezTo>
                    <a:pt x="3025" y="644"/>
                    <a:pt x="3168" y="501"/>
                    <a:pt x="3168" y="310"/>
                  </a:cubicBezTo>
                  <a:cubicBezTo>
                    <a:pt x="3168" y="144"/>
                    <a:pt x="3025" y="1"/>
                    <a:pt x="2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3"/>
            <p:cNvSpPr/>
            <p:nvPr/>
          </p:nvSpPr>
          <p:spPr>
            <a:xfrm>
              <a:off x="2162619" y="3952323"/>
              <a:ext cx="20131" cy="20911"/>
            </a:xfrm>
            <a:custGeom>
              <a:rect b="b" l="l" r="r" t="t"/>
              <a:pathLst>
                <a:path extrusionOk="0" h="644" w="620">
                  <a:moveTo>
                    <a:pt x="310" y="1"/>
                  </a:moveTo>
                  <a:cubicBezTo>
                    <a:pt x="143" y="1"/>
                    <a:pt x="0" y="144"/>
                    <a:pt x="0" y="310"/>
                  </a:cubicBezTo>
                  <a:cubicBezTo>
                    <a:pt x="0" y="501"/>
                    <a:pt x="143" y="644"/>
                    <a:pt x="310" y="644"/>
                  </a:cubicBezTo>
                  <a:cubicBezTo>
                    <a:pt x="476" y="644"/>
                    <a:pt x="619" y="501"/>
                    <a:pt x="619" y="310"/>
                  </a:cubicBezTo>
                  <a:cubicBezTo>
                    <a:pt x="619" y="144"/>
                    <a:pt x="476" y="1"/>
                    <a:pt x="3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3"/>
            <p:cNvSpPr/>
            <p:nvPr/>
          </p:nvSpPr>
          <p:spPr>
            <a:xfrm>
              <a:off x="2203598" y="3993301"/>
              <a:ext cx="102865" cy="20911"/>
            </a:xfrm>
            <a:custGeom>
              <a:rect b="b" l="l" r="r" t="t"/>
              <a:pathLst>
                <a:path extrusionOk="0" h="644" w="3168">
                  <a:moveTo>
                    <a:pt x="310" y="1"/>
                  </a:moveTo>
                  <a:cubicBezTo>
                    <a:pt x="143" y="1"/>
                    <a:pt x="0" y="144"/>
                    <a:pt x="0" y="334"/>
                  </a:cubicBezTo>
                  <a:cubicBezTo>
                    <a:pt x="0" y="501"/>
                    <a:pt x="143" y="644"/>
                    <a:pt x="310" y="644"/>
                  </a:cubicBezTo>
                  <a:lnTo>
                    <a:pt x="2858" y="644"/>
                  </a:lnTo>
                  <a:cubicBezTo>
                    <a:pt x="3025" y="644"/>
                    <a:pt x="3168" y="501"/>
                    <a:pt x="3168" y="334"/>
                  </a:cubicBezTo>
                  <a:cubicBezTo>
                    <a:pt x="3168" y="144"/>
                    <a:pt x="3025" y="1"/>
                    <a:pt x="2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3"/>
            <p:cNvSpPr/>
            <p:nvPr/>
          </p:nvSpPr>
          <p:spPr>
            <a:xfrm>
              <a:off x="2162619" y="3993301"/>
              <a:ext cx="20131" cy="20911"/>
            </a:xfrm>
            <a:custGeom>
              <a:rect b="b" l="l" r="r" t="t"/>
              <a:pathLst>
                <a:path extrusionOk="0" h="644" w="620">
                  <a:moveTo>
                    <a:pt x="310" y="1"/>
                  </a:moveTo>
                  <a:cubicBezTo>
                    <a:pt x="143" y="1"/>
                    <a:pt x="0" y="144"/>
                    <a:pt x="0" y="334"/>
                  </a:cubicBezTo>
                  <a:cubicBezTo>
                    <a:pt x="0" y="501"/>
                    <a:pt x="143" y="644"/>
                    <a:pt x="310" y="644"/>
                  </a:cubicBezTo>
                  <a:cubicBezTo>
                    <a:pt x="476" y="644"/>
                    <a:pt x="619" y="501"/>
                    <a:pt x="619" y="334"/>
                  </a:cubicBezTo>
                  <a:cubicBezTo>
                    <a:pt x="619" y="144"/>
                    <a:pt x="476" y="1"/>
                    <a:pt x="3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63"/>
          <p:cNvGrpSpPr/>
          <p:nvPr/>
        </p:nvGrpSpPr>
        <p:grpSpPr>
          <a:xfrm>
            <a:off x="3426761" y="2890793"/>
            <a:ext cx="429751" cy="429766"/>
            <a:chOff x="1505308" y="2664812"/>
            <a:chExt cx="351103" cy="349545"/>
          </a:xfrm>
        </p:grpSpPr>
        <p:sp>
          <p:nvSpPr>
            <p:cNvPr id="945" name="Google Shape;945;p63"/>
            <p:cNvSpPr/>
            <p:nvPr/>
          </p:nvSpPr>
          <p:spPr>
            <a:xfrm>
              <a:off x="1707148" y="2831064"/>
              <a:ext cx="15488" cy="19385"/>
            </a:xfrm>
            <a:custGeom>
              <a:rect b="b" l="l" r="r" t="t"/>
              <a:pathLst>
                <a:path extrusionOk="0" h="597" w="477">
                  <a:moveTo>
                    <a:pt x="477" y="1"/>
                  </a:moveTo>
                  <a:lnTo>
                    <a:pt x="0" y="358"/>
                  </a:lnTo>
                  <a:lnTo>
                    <a:pt x="429" y="596"/>
                  </a:lnTo>
                  <a:lnTo>
                    <a:pt x="429" y="263"/>
                  </a:lnTo>
                  <a:cubicBezTo>
                    <a:pt x="429" y="168"/>
                    <a:pt x="453" y="72"/>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3"/>
            <p:cNvSpPr/>
            <p:nvPr/>
          </p:nvSpPr>
          <p:spPr>
            <a:xfrm>
              <a:off x="1505308" y="2725923"/>
              <a:ext cx="266806" cy="185599"/>
            </a:xfrm>
            <a:custGeom>
              <a:rect b="b" l="l" r="r" t="t"/>
              <a:pathLst>
                <a:path extrusionOk="0" h="5716" w="8217">
                  <a:moveTo>
                    <a:pt x="2855" y="1610"/>
                  </a:moveTo>
                  <a:cubicBezTo>
                    <a:pt x="2952" y="1610"/>
                    <a:pt x="3049" y="1653"/>
                    <a:pt x="3121" y="1739"/>
                  </a:cubicBezTo>
                  <a:cubicBezTo>
                    <a:pt x="3216" y="1881"/>
                    <a:pt x="3192" y="2072"/>
                    <a:pt x="3049" y="2167"/>
                  </a:cubicBezTo>
                  <a:lnTo>
                    <a:pt x="2120" y="2858"/>
                  </a:lnTo>
                  <a:lnTo>
                    <a:pt x="3049" y="3572"/>
                  </a:lnTo>
                  <a:cubicBezTo>
                    <a:pt x="3192" y="3668"/>
                    <a:pt x="3216" y="3858"/>
                    <a:pt x="3121" y="4001"/>
                  </a:cubicBezTo>
                  <a:cubicBezTo>
                    <a:pt x="3049" y="4087"/>
                    <a:pt x="2952" y="4130"/>
                    <a:pt x="2855" y="4130"/>
                  </a:cubicBezTo>
                  <a:cubicBezTo>
                    <a:pt x="2790" y="4130"/>
                    <a:pt x="2725" y="4110"/>
                    <a:pt x="2668" y="4072"/>
                  </a:cubicBezTo>
                  <a:lnTo>
                    <a:pt x="1406" y="3120"/>
                  </a:lnTo>
                  <a:cubicBezTo>
                    <a:pt x="1334" y="3072"/>
                    <a:pt x="1287" y="2977"/>
                    <a:pt x="1287" y="2858"/>
                  </a:cubicBezTo>
                  <a:cubicBezTo>
                    <a:pt x="1287" y="2763"/>
                    <a:pt x="1334" y="2667"/>
                    <a:pt x="1406" y="2620"/>
                  </a:cubicBezTo>
                  <a:lnTo>
                    <a:pt x="2668" y="1667"/>
                  </a:lnTo>
                  <a:cubicBezTo>
                    <a:pt x="2725" y="1629"/>
                    <a:pt x="2790" y="1610"/>
                    <a:pt x="2855" y="1610"/>
                  </a:cubicBezTo>
                  <a:close/>
                  <a:moveTo>
                    <a:pt x="4438" y="1607"/>
                  </a:moveTo>
                  <a:cubicBezTo>
                    <a:pt x="4467" y="1607"/>
                    <a:pt x="4496" y="1611"/>
                    <a:pt x="4526" y="1619"/>
                  </a:cubicBezTo>
                  <a:cubicBezTo>
                    <a:pt x="4692" y="1667"/>
                    <a:pt x="4788" y="1858"/>
                    <a:pt x="4740" y="2024"/>
                  </a:cubicBezTo>
                  <a:lnTo>
                    <a:pt x="4097" y="3906"/>
                  </a:lnTo>
                  <a:cubicBezTo>
                    <a:pt x="4049" y="4049"/>
                    <a:pt x="3930" y="4144"/>
                    <a:pt x="3811" y="4144"/>
                  </a:cubicBezTo>
                  <a:cubicBezTo>
                    <a:pt x="3597" y="4144"/>
                    <a:pt x="3430" y="3929"/>
                    <a:pt x="3502" y="3715"/>
                  </a:cubicBezTo>
                  <a:lnTo>
                    <a:pt x="4145" y="1810"/>
                  </a:lnTo>
                  <a:cubicBezTo>
                    <a:pt x="4184" y="1692"/>
                    <a:pt x="4304" y="1607"/>
                    <a:pt x="4438" y="1607"/>
                  </a:cubicBezTo>
                  <a:close/>
                  <a:moveTo>
                    <a:pt x="1" y="0"/>
                  </a:moveTo>
                  <a:lnTo>
                    <a:pt x="1" y="5406"/>
                  </a:lnTo>
                  <a:cubicBezTo>
                    <a:pt x="1" y="5573"/>
                    <a:pt x="144" y="5716"/>
                    <a:pt x="310" y="5716"/>
                  </a:cubicBezTo>
                  <a:lnTo>
                    <a:pt x="4859" y="5716"/>
                  </a:lnTo>
                  <a:cubicBezTo>
                    <a:pt x="4692" y="5573"/>
                    <a:pt x="4549" y="5406"/>
                    <a:pt x="4478" y="5192"/>
                  </a:cubicBezTo>
                  <a:cubicBezTo>
                    <a:pt x="4430" y="4953"/>
                    <a:pt x="4454" y="4692"/>
                    <a:pt x="4573" y="4477"/>
                  </a:cubicBezTo>
                  <a:lnTo>
                    <a:pt x="4883" y="3929"/>
                  </a:lnTo>
                  <a:cubicBezTo>
                    <a:pt x="4930" y="3858"/>
                    <a:pt x="5169" y="3572"/>
                    <a:pt x="5192" y="3572"/>
                  </a:cubicBezTo>
                  <a:lnTo>
                    <a:pt x="6121" y="2858"/>
                  </a:lnTo>
                  <a:lnTo>
                    <a:pt x="5192" y="2167"/>
                  </a:lnTo>
                  <a:cubicBezTo>
                    <a:pt x="5050" y="2072"/>
                    <a:pt x="5026" y="1881"/>
                    <a:pt x="5121" y="1739"/>
                  </a:cubicBezTo>
                  <a:cubicBezTo>
                    <a:pt x="5192" y="1653"/>
                    <a:pt x="5290" y="1610"/>
                    <a:pt x="5387" y="1610"/>
                  </a:cubicBezTo>
                  <a:cubicBezTo>
                    <a:pt x="5452" y="1610"/>
                    <a:pt x="5516" y="1629"/>
                    <a:pt x="5573" y="1667"/>
                  </a:cubicBezTo>
                  <a:lnTo>
                    <a:pt x="6836" y="2620"/>
                  </a:lnTo>
                  <a:cubicBezTo>
                    <a:pt x="6907" y="2667"/>
                    <a:pt x="6931" y="2739"/>
                    <a:pt x="6955" y="2810"/>
                  </a:cubicBezTo>
                  <a:cubicBezTo>
                    <a:pt x="7121" y="2643"/>
                    <a:pt x="7336" y="2548"/>
                    <a:pt x="7598" y="2548"/>
                  </a:cubicBezTo>
                  <a:lnTo>
                    <a:pt x="8217" y="2548"/>
                  </a:lnTo>
                  <a:lnTo>
                    <a:pt x="82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3"/>
            <p:cNvSpPr/>
            <p:nvPr/>
          </p:nvSpPr>
          <p:spPr>
            <a:xfrm>
              <a:off x="1751990" y="2911495"/>
              <a:ext cx="20131" cy="20131"/>
            </a:xfrm>
            <a:custGeom>
              <a:rect b="b" l="l" r="r" t="t"/>
              <a:pathLst>
                <a:path extrusionOk="0" h="620" w="620">
                  <a:moveTo>
                    <a:pt x="310" y="1"/>
                  </a:moveTo>
                  <a:cubicBezTo>
                    <a:pt x="144" y="1"/>
                    <a:pt x="1" y="143"/>
                    <a:pt x="1" y="310"/>
                  </a:cubicBezTo>
                  <a:cubicBezTo>
                    <a:pt x="1" y="477"/>
                    <a:pt x="144" y="620"/>
                    <a:pt x="310" y="620"/>
                  </a:cubicBezTo>
                  <a:cubicBezTo>
                    <a:pt x="477" y="620"/>
                    <a:pt x="620" y="477"/>
                    <a:pt x="620" y="310"/>
                  </a:cubicBezTo>
                  <a:cubicBezTo>
                    <a:pt x="620" y="143"/>
                    <a:pt x="477" y="1"/>
                    <a:pt x="3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3"/>
            <p:cNvSpPr/>
            <p:nvPr/>
          </p:nvSpPr>
          <p:spPr>
            <a:xfrm>
              <a:off x="1669254" y="2829538"/>
              <a:ext cx="187157" cy="184819"/>
            </a:xfrm>
            <a:custGeom>
              <a:rect b="b" l="l" r="r" t="t"/>
              <a:pathLst>
                <a:path extrusionOk="0" h="5692" w="5764">
                  <a:moveTo>
                    <a:pt x="2858" y="1882"/>
                  </a:moveTo>
                  <a:cubicBezTo>
                    <a:pt x="3382" y="1882"/>
                    <a:pt x="3811" y="2310"/>
                    <a:pt x="3811" y="2834"/>
                  </a:cubicBezTo>
                  <a:cubicBezTo>
                    <a:pt x="3811" y="3358"/>
                    <a:pt x="3382" y="3787"/>
                    <a:pt x="2858" y="3787"/>
                  </a:cubicBezTo>
                  <a:cubicBezTo>
                    <a:pt x="2334" y="3787"/>
                    <a:pt x="1906" y="3358"/>
                    <a:pt x="1906" y="2834"/>
                  </a:cubicBezTo>
                  <a:cubicBezTo>
                    <a:pt x="1906" y="2310"/>
                    <a:pt x="2334" y="1882"/>
                    <a:pt x="2858" y="1882"/>
                  </a:cubicBezTo>
                  <a:close/>
                  <a:moveTo>
                    <a:pt x="2549" y="0"/>
                  </a:moveTo>
                  <a:cubicBezTo>
                    <a:pt x="2358" y="0"/>
                    <a:pt x="2239" y="143"/>
                    <a:pt x="2239" y="310"/>
                  </a:cubicBezTo>
                  <a:lnTo>
                    <a:pt x="2239" y="1048"/>
                  </a:lnTo>
                  <a:cubicBezTo>
                    <a:pt x="2001" y="1143"/>
                    <a:pt x="1810" y="1262"/>
                    <a:pt x="1644" y="1405"/>
                  </a:cubicBezTo>
                  <a:lnTo>
                    <a:pt x="834" y="929"/>
                  </a:lnTo>
                  <a:cubicBezTo>
                    <a:pt x="782" y="899"/>
                    <a:pt x="727" y="886"/>
                    <a:pt x="674" y="886"/>
                  </a:cubicBezTo>
                  <a:cubicBezTo>
                    <a:pt x="557" y="886"/>
                    <a:pt x="447" y="950"/>
                    <a:pt x="382" y="1048"/>
                  </a:cubicBezTo>
                  <a:lnTo>
                    <a:pt x="72" y="1596"/>
                  </a:lnTo>
                  <a:cubicBezTo>
                    <a:pt x="1" y="1739"/>
                    <a:pt x="48" y="1929"/>
                    <a:pt x="191" y="2024"/>
                  </a:cubicBezTo>
                  <a:lnTo>
                    <a:pt x="1001" y="2501"/>
                  </a:lnTo>
                  <a:cubicBezTo>
                    <a:pt x="977" y="2596"/>
                    <a:pt x="953" y="2715"/>
                    <a:pt x="953" y="2834"/>
                  </a:cubicBezTo>
                  <a:cubicBezTo>
                    <a:pt x="953" y="2953"/>
                    <a:pt x="977" y="3072"/>
                    <a:pt x="1001" y="3191"/>
                  </a:cubicBezTo>
                  <a:lnTo>
                    <a:pt x="191" y="3644"/>
                  </a:lnTo>
                  <a:cubicBezTo>
                    <a:pt x="48" y="3739"/>
                    <a:pt x="1" y="3930"/>
                    <a:pt x="72" y="4072"/>
                  </a:cubicBezTo>
                  <a:lnTo>
                    <a:pt x="382" y="4620"/>
                  </a:lnTo>
                  <a:cubicBezTo>
                    <a:pt x="444" y="4730"/>
                    <a:pt x="548" y="4788"/>
                    <a:pt x="659" y="4788"/>
                  </a:cubicBezTo>
                  <a:cubicBezTo>
                    <a:pt x="717" y="4788"/>
                    <a:pt x="777" y="4772"/>
                    <a:pt x="834" y="4739"/>
                  </a:cubicBezTo>
                  <a:lnTo>
                    <a:pt x="1644" y="4263"/>
                  </a:lnTo>
                  <a:cubicBezTo>
                    <a:pt x="1810" y="4430"/>
                    <a:pt x="2001" y="4549"/>
                    <a:pt x="2239" y="4620"/>
                  </a:cubicBezTo>
                  <a:lnTo>
                    <a:pt x="2239" y="5382"/>
                  </a:lnTo>
                  <a:cubicBezTo>
                    <a:pt x="2239" y="5549"/>
                    <a:pt x="2382" y="5692"/>
                    <a:pt x="2549" y="5692"/>
                  </a:cubicBezTo>
                  <a:lnTo>
                    <a:pt x="3168" y="5692"/>
                  </a:lnTo>
                  <a:cubicBezTo>
                    <a:pt x="3358" y="5692"/>
                    <a:pt x="3501" y="5549"/>
                    <a:pt x="3501" y="5382"/>
                  </a:cubicBezTo>
                  <a:lnTo>
                    <a:pt x="3501" y="4620"/>
                  </a:lnTo>
                  <a:cubicBezTo>
                    <a:pt x="3716" y="4549"/>
                    <a:pt x="3906" y="4430"/>
                    <a:pt x="4073" y="4263"/>
                  </a:cubicBezTo>
                  <a:lnTo>
                    <a:pt x="4906" y="4739"/>
                  </a:lnTo>
                  <a:cubicBezTo>
                    <a:pt x="4964" y="4772"/>
                    <a:pt x="5026" y="4788"/>
                    <a:pt x="5087" y="4788"/>
                  </a:cubicBezTo>
                  <a:cubicBezTo>
                    <a:pt x="5203" y="4788"/>
                    <a:pt x="5312" y="4730"/>
                    <a:pt x="5359" y="4620"/>
                  </a:cubicBezTo>
                  <a:lnTo>
                    <a:pt x="5692" y="4072"/>
                  </a:lnTo>
                  <a:cubicBezTo>
                    <a:pt x="5764" y="3930"/>
                    <a:pt x="5716" y="3739"/>
                    <a:pt x="5573" y="3644"/>
                  </a:cubicBezTo>
                  <a:lnTo>
                    <a:pt x="4716" y="3191"/>
                  </a:lnTo>
                  <a:cubicBezTo>
                    <a:pt x="4740" y="3072"/>
                    <a:pt x="4763" y="2953"/>
                    <a:pt x="4763" y="2834"/>
                  </a:cubicBezTo>
                  <a:cubicBezTo>
                    <a:pt x="4763" y="2715"/>
                    <a:pt x="4740" y="2596"/>
                    <a:pt x="4716" y="2501"/>
                  </a:cubicBezTo>
                  <a:lnTo>
                    <a:pt x="5573" y="2024"/>
                  </a:lnTo>
                  <a:cubicBezTo>
                    <a:pt x="5716" y="1929"/>
                    <a:pt x="5764" y="1739"/>
                    <a:pt x="5692" y="1596"/>
                  </a:cubicBezTo>
                  <a:lnTo>
                    <a:pt x="5359" y="1048"/>
                  </a:lnTo>
                  <a:cubicBezTo>
                    <a:pt x="5310" y="950"/>
                    <a:pt x="5193" y="886"/>
                    <a:pt x="5071" y="886"/>
                  </a:cubicBezTo>
                  <a:cubicBezTo>
                    <a:pt x="5016" y="886"/>
                    <a:pt x="4959" y="899"/>
                    <a:pt x="4906" y="929"/>
                  </a:cubicBezTo>
                  <a:lnTo>
                    <a:pt x="4073" y="1405"/>
                  </a:lnTo>
                  <a:cubicBezTo>
                    <a:pt x="3906" y="1262"/>
                    <a:pt x="3716" y="1143"/>
                    <a:pt x="3501" y="1048"/>
                  </a:cubicBezTo>
                  <a:lnTo>
                    <a:pt x="3501" y="310"/>
                  </a:lnTo>
                  <a:cubicBezTo>
                    <a:pt x="3501" y="143"/>
                    <a:pt x="3358" y="0"/>
                    <a:pt x="3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3"/>
            <p:cNvSpPr/>
            <p:nvPr/>
          </p:nvSpPr>
          <p:spPr>
            <a:xfrm>
              <a:off x="1505308" y="2664812"/>
              <a:ext cx="205730" cy="41010"/>
            </a:xfrm>
            <a:custGeom>
              <a:rect b="b" l="l" r="r" t="t"/>
              <a:pathLst>
                <a:path extrusionOk="0" h="1263" w="6336">
                  <a:moveTo>
                    <a:pt x="310" y="1"/>
                  </a:moveTo>
                  <a:cubicBezTo>
                    <a:pt x="144" y="1"/>
                    <a:pt x="1" y="144"/>
                    <a:pt x="1" y="310"/>
                  </a:cubicBezTo>
                  <a:lnTo>
                    <a:pt x="1" y="1263"/>
                  </a:lnTo>
                  <a:lnTo>
                    <a:pt x="6335" y="1263"/>
                  </a:lnTo>
                  <a:lnTo>
                    <a:pt x="63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3"/>
            <p:cNvSpPr/>
            <p:nvPr/>
          </p:nvSpPr>
          <p:spPr>
            <a:xfrm>
              <a:off x="1731111" y="2664812"/>
              <a:ext cx="41010" cy="41010"/>
            </a:xfrm>
            <a:custGeom>
              <a:rect b="b" l="l" r="r" t="t"/>
              <a:pathLst>
                <a:path extrusionOk="0" h="1263" w="1263">
                  <a:moveTo>
                    <a:pt x="1" y="1"/>
                  </a:moveTo>
                  <a:lnTo>
                    <a:pt x="1" y="1263"/>
                  </a:lnTo>
                  <a:lnTo>
                    <a:pt x="1263" y="1263"/>
                  </a:lnTo>
                  <a:lnTo>
                    <a:pt x="1263" y="310"/>
                  </a:lnTo>
                  <a:cubicBezTo>
                    <a:pt x="1263" y="144"/>
                    <a:pt x="1120"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p:nvPr/>
        </p:nvSpPr>
        <p:spPr>
          <a:xfrm>
            <a:off x="2693535" y="1677875"/>
            <a:ext cx="1801800" cy="2745900"/>
          </a:xfrm>
          <a:prstGeom prst="roundRect">
            <a:avLst>
              <a:gd fmla="val 16667"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4643207" y="1677875"/>
            <a:ext cx="1801800" cy="2745900"/>
          </a:xfrm>
          <a:prstGeom prst="roundRect">
            <a:avLst>
              <a:gd fmla="val 16667"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6592879" y="1677875"/>
            <a:ext cx="1801800" cy="2745900"/>
          </a:xfrm>
          <a:prstGeom prst="roundRect">
            <a:avLst>
              <a:gd fmla="val 16667"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743864" y="1677875"/>
            <a:ext cx="1801800" cy="2745900"/>
          </a:xfrm>
          <a:prstGeom prst="roundRect">
            <a:avLst>
              <a:gd fmla="val 16667"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1230764" y="2051361"/>
            <a:ext cx="828000" cy="82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3180435" y="2051361"/>
            <a:ext cx="8280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5130107" y="2051361"/>
            <a:ext cx="828000" cy="82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7079779" y="2051361"/>
            <a:ext cx="8280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txBox="1"/>
          <p:nvPr>
            <p:ph type="title"/>
          </p:nvPr>
        </p:nvSpPr>
        <p:spPr>
          <a:xfrm>
            <a:off x="743864" y="3002206"/>
            <a:ext cx="18018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vs solution</a:t>
            </a:r>
            <a:endParaRPr/>
          </a:p>
        </p:txBody>
      </p:sp>
      <p:sp>
        <p:nvSpPr>
          <p:cNvPr id="326" name="Google Shape;326;p37"/>
          <p:cNvSpPr txBox="1"/>
          <p:nvPr>
            <p:ph idx="1" type="subTitle"/>
          </p:nvPr>
        </p:nvSpPr>
        <p:spPr>
          <a:xfrm>
            <a:off x="743864" y="3608820"/>
            <a:ext cx="18018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section here</a:t>
            </a:r>
            <a:endParaRPr/>
          </a:p>
        </p:txBody>
      </p:sp>
      <p:sp>
        <p:nvSpPr>
          <p:cNvPr id="327" name="Google Shape;327;p37"/>
          <p:cNvSpPr txBox="1"/>
          <p:nvPr>
            <p:ph idx="2" type="title"/>
          </p:nvPr>
        </p:nvSpPr>
        <p:spPr>
          <a:xfrm>
            <a:off x="1312814" y="2236611"/>
            <a:ext cx="6639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28" name="Google Shape;328;p37"/>
          <p:cNvSpPr txBox="1"/>
          <p:nvPr>
            <p:ph idx="3" type="title"/>
          </p:nvPr>
        </p:nvSpPr>
        <p:spPr>
          <a:xfrm>
            <a:off x="2693535" y="3002206"/>
            <a:ext cx="18018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overview</a:t>
            </a:r>
            <a:endParaRPr/>
          </a:p>
        </p:txBody>
      </p:sp>
      <p:sp>
        <p:nvSpPr>
          <p:cNvPr id="329" name="Google Shape;329;p37"/>
          <p:cNvSpPr txBox="1"/>
          <p:nvPr>
            <p:ph idx="4" type="subTitle"/>
          </p:nvPr>
        </p:nvSpPr>
        <p:spPr>
          <a:xfrm>
            <a:off x="2693535" y="3608820"/>
            <a:ext cx="18018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section here</a:t>
            </a:r>
            <a:endParaRPr/>
          </a:p>
        </p:txBody>
      </p:sp>
      <p:sp>
        <p:nvSpPr>
          <p:cNvPr id="330" name="Google Shape;330;p37"/>
          <p:cNvSpPr txBox="1"/>
          <p:nvPr>
            <p:ph idx="5" type="title"/>
          </p:nvPr>
        </p:nvSpPr>
        <p:spPr>
          <a:xfrm>
            <a:off x="3262485" y="2236761"/>
            <a:ext cx="6639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31" name="Google Shape;331;p37"/>
          <p:cNvSpPr txBox="1"/>
          <p:nvPr>
            <p:ph idx="6" type="title"/>
          </p:nvPr>
        </p:nvSpPr>
        <p:spPr>
          <a:xfrm>
            <a:off x="4643207" y="3002206"/>
            <a:ext cx="18018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&amp; competition</a:t>
            </a:r>
            <a:endParaRPr/>
          </a:p>
        </p:txBody>
      </p:sp>
      <p:sp>
        <p:nvSpPr>
          <p:cNvPr id="332" name="Google Shape;332;p37"/>
          <p:cNvSpPr txBox="1"/>
          <p:nvPr>
            <p:ph idx="7" type="subTitle"/>
          </p:nvPr>
        </p:nvSpPr>
        <p:spPr>
          <a:xfrm>
            <a:off x="4643207" y="3608820"/>
            <a:ext cx="18018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section here</a:t>
            </a:r>
            <a:endParaRPr/>
          </a:p>
        </p:txBody>
      </p:sp>
      <p:sp>
        <p:nvSpPr>
          <p:cNvPr id="333" name="Google Shape;333;p37"/>
          <p:cNvSpPr txBox="1"/>
          <p:nvPr>
            <p:ph idx="8" type="title"/>
          </p:nvPr>
        </p:nvSpPr>
        <p:spPr>
          <a:xfrm>
            <a:off x="5212157" y="2236611"/>
            <a:ext cx="6639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34" name="Google Shape;334;p37"/>
          <p:cNvSpPr txBox="1"/>
          <p:nvPr>
            <p:ph idx="9" type="title"/>
          </p:nvPr>
        </p:nvSpPr>
        <p:spPr>
          <a:xfrm>
            <a:off x="6592879" y="3002206"/>
            <a:ext cx="18018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model</a:t>
            </a:r>
            <a:endParaRPr/>
          </a:p>
        </p:txBody>
      </p:sp>
      <p:sp>
        <p:nvSpPr>
          <p:cNvPr id="335" name="Google Shape;335;p37"/>
          <p:cNvSpPr txBox="1"/>
          <p:nvPr>
            <p:ph idx="13" type="subTitle"/>
          </p:nvPr>
        </p:nvSpPr>
        <p:spPr>
          <a:xfrm>
            <a:off x="6592879" y="3608820"/>
            <a:ext cx="18018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section here</a:t>
            </a:r>
            <a:endParaRPr/>
          </a:p>
        </p:txBody>
      </p:sp>
      <p:sp>
        <p:nvSpPr>
          <p:cNvPr id="336" name="Google Shape;336;p37"/>
          <p:cNvSpPr txBox="1"/>
          <p:nvPr>
            <p:ph idx="14" type="title"/>
          </p:nvPr>
        </p:nvSpPr>
        <p:spPr>
          <a:xfrm>
            <a:off x="7161829" y="2236611"/>
            <a:ext cx="6639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37" name="Google Shape;337;p37"/>
          <p:cNvSpPr txBox="1"/>
          <p:nvPr>
            <p:ph idx="15"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38" name="Google Shape;338;p37"/>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39" name="Google Shape;339;p37"/>
          <p:cNvSpPr txBox="1"/>
          <p:nvPr>
            <p:ph idx="16"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340" name="Google Shape;340;p37"/>
          <p:cNvSpPr txBox="1"/>
          <p:nvPr>
            <p:ph idx="17"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64"/>
          <p:cNvSpPr/>
          <p:nvPr/>
        </p:nvSpPr>
        <p:spPr>
          <a:xfrm>
            <a:off x="5488725" y="1521672"/>
            <a:ext cx="2936400" cy="1107000"/>
          </a:xfrm>
          <a:prstGeom prst="roundRect">
            <a:avLst>
              <a:gd fmla="val 24607"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4"/>
          <p:cNvSpPr/>
          <p:nvPr/>
        </p:nvSpPr>
        <p:spPr>
          <a:xfrm>
            <a:off x="5488725" y="2954950"/>
            <a:ext cx="2936400" cy="1107000"/>
          </a:xfrm>
          <a:prstGeom prst="roundRect">
            <a:avLst>
              <a:gd fmla="val 24607"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4"/>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Predicted growth</a:t>
            </a:r>
            <a:endParaRPr/>
          </a:p>
        </p:txBody>
      </p:sp>
      <p:sp>
        <p:nvSpPr>
          <p:cNvPr id="958" name="Google Shape;958;p64"/>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59" name="Google Shape;959;p64"/>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960" name="Google Shape;960;p64"/>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961" name="Google Shape;961;p64"/>
          <p:cNvSpPr txBox="1"/>
          <p:nvPr/>
        </p:nvSpPr>
        <p:spPr>
          <a:xfrm>
            <a:off x="713075" y="4315075"/>
            <a:ext cx="77178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Poppins"/>
                <a:ea typeface="Poppins"/>
                <a:cs typeface="Poppins"/>
                <a:sym typeface="Poppins"/>
              </a:rPr>
              <a:t>Follow the link in the graph to modify its data and then paste the new one here. For more info, </a:t>
            </a:r>
            <a:r>
              <a:rPr b="1" lang="en" sz="1100">
                <a:solidFill>
                  <a:schemeClr val="hlink"/>
                </a:solidFill>
                <a:uFill>
                  <a:noFill/>
                </a:uFill>
                <a:latin typeface="Poppins"/>
                <a:ea typeface="Poppins"/>
                <a:cs typeface="Poppins"/>
                <a:sym typeface="Poppins"/>
                <a:hlinkClick r:id="rId3"/>
              </a:rPr>
              <a:t>click here</a:t>
            </a:r>
            <a:endParaRPr b="1" sz="1100">
              <a:solidFill>
                <a:schemeClr val="lt1"/>
              </a:solidFill>
              <a:latin typeface="Poppins"/>
              <a:ea typeface="Poppins"/>
              <a:cs typeface="Poppins"/>
              <a:sym typeface="Poppins"/>
            </a:endParaRPr>
          </a:p>
        </p:txBody>
      </p:sp>
      <p:pic>
        <p:nvPicPr>
          <p:cNvPr id="962" name="Google Shape;962;p64" title="Gráfico">
            <a:hlinkClick r:id="rId4"/>
          </p:cNvPr>
          <p:cNvPicPr preferRelativeResize="0"/>
          <p:nvPr/>
        </p:nvPicPr>
        <p:blipFill>
          <a:blip r:embed="rId5">
            <a:alphaModFix/>
          </a:blip>
          <a:stretch>
            <a:fillRect/>
          </a:stretch>
        </p:blipFill>
        <p:spPr>
          <a:xfrm>
            <a:off x="568299" y="1157118"/>
            <a:ext cx="4687074" cy="2898174"/>
          </a:xfrm>
          <a:prstGeom prst="rect">
            <a:avLst/>
          </a:prstGeom>
          <a:noFill/>
          <a:ln>
            <a:noFill/>
          </a:ln>
        </p:spPr>
      </p:pic>
      <p:sp>
        <p:nvSpPr>
          <p:cNvPr id="963" name="Google Shape;963;p64"/>
          <p:cNvSpPr txBox="1"/>
          <p:nvPr/>
        </p:nvSpPr>
        <p:spPr>
          <a:xfrm>
            <a:off x="5636174" y="1727819"/>
            <a:ext cx="2641500" cy="36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Poppins SemiBold"/>
                <a:ea typeface="Poppins SemiBold"/>
                <a:cs typeface="Poppins SemiBold"/>
                <a:sym typeface="Poppins SemiBold"/>
              </a:rPr>
              <a:t>$620,000</a:t>
            </a:r>
            <a:endParaRPr sz="2500">
              <a:solidFill>
                <a:schemeClr val="lt1"/>
              </a:solidFill>
              <a:latin typeface="Poppins SemiBold"/>
              <a:ea typeface="Poppins SemiBold"/>
              <a:cs typeface="Poppins SemiBold"/>
              <a:sym typeface="Poppins SemiBold"/>
            </a:endParaRPr>
          </a:p>
        </p:txBody>
      </p:sp>
      <p:sp>
        <p:nvSpPr>
          <p:cNvPr id="964" name="Google Shape;964;p64"/>
          <p:cNvSpPr txBox="1"/>
          <p:nvPr/>
        </p:nvSpPr>
        <p:spPr>
          <a:xfrm>
            <a:off x="5636174" y="2106938"/>
            <a:ext cx="2641500" cy="31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Expected income for 2022</a:t>
            </a:r>
            <a:endParaRPr>
              <a:solidFill>
                <a:schemeClr val="lt1"/>
              </a:solidFill>
              <a:latin typeface="Poppins"/>
              <a:ea typeface="Poppins"/>
              <a:cs typeface="Poppins"/>
              <a:sym typeface="Poppins"/>
            </a:endParaRPr>
          </a:p>
        </p:txBody>
      </p:sp>
      <p:sp>
        <p:nvSpPr>
          <p:cNvPr id="965" name="Google Shape;965;p64"/>
          <p:cNvSpPr txBox="1"/>
          <p:nvPr/>
        </p:nvSpPr>
        <p:spPr>
          <a:xfrm>
            <a:off x="5636174" y="3161620"/>
            <a:ext cx="2641500" cy="36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Poppins SemiBold"/>
                <a:ea typeface="Poppins SemiBold"/>
                <a:cs typeface="Poppins SemiBold"/>
                <a:sym typeface="Poppins SemiBold"/>
              </a:rPr>
              <a:t>+</a:t>
            </a:r>
            <a:r>
              <a:rPr lang="en" sz="2500">
                <a:solidFill>
                  <a:schemeClr val="lt1"/>
                </a:solidFill>
                <a:latin typeface="Poppins SemiBold"/>
                <a:ea typeface="Poppins SemiBold"/>
                <a:cs typeface="Poppins SemiBold"/>
                <a:sym typeface="Poppins SemiBold"/>
              </a:rPr>
              <a:t>23,100</a:t>
            </a:r>
            <a:endParaRPr sz="2500">
              <a:solidFill>
                <a:schemeClr val="lt1"/>
              </a:solidFill>
              <a:latin typeface="Poppins SemiBold"/>
              <a:ea typeface="Poppins SemiBold"/>
              <a:cs typeface="Poppins SemiBold"/>
              <a:sym typeface="Poppins SemiBold"/>
            </a:endParaRPr>
          </a:p>
        </p:txBody>
      </p:sp>
      <p:sp>
        <p:nvSpPr>
          <p:cNvPr id="966" name="Google Shape;966;p64"/>
          <p:cNvSpPr txBox="1"/>
          <p:nvPr/>
        </p:nvSpPr>
        <p:spPr>
          <a:xfrm>
            <a:off x="5636174" y="3540840"/>
            <a:ext cx="2641500" cy="31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New users next year</a:t>
            </a:r>
            <a:endParaRPr>
              <a:solidFill>
                <a:schemeClr val="lt1"/>
              </a:solidFill>
              <a:latin typeface="Poppins"/>
              <a:ea typeface="Poppins"/>
              <a:cs typeface="Poppins"/>
              <a:sym typeface="Poppins"/>
            </a:endParaRPr>
          </a:p>
        </p:txBody>
      </p:sp>
      <p:sp>
        <p:nvSpPr>
          <p:cNvPr id="967" name="Google Shape;967;p64"/>
          <p:cNvSpPr txBox="1"/>
          <p:nvPr/>
        </p:nvSpPr>
        <p:spPr>
          <a:xfrm>
            <a:off x="976064" y="3878525"/>
            <a:ext cx="819000" cy="25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200">
                <a:solidFill>
                  <a:schemeClr val="lt1"/>
                </a:solidFill>
                <a:latin typeface="Poppins SemiBold"/>
                <a:ea typeface="Poppins SemiBold"/>
                <a:cs typeface="Poppins SemiBold"/>
                <a:sym typeface="Poppins SemiBold"/>
              </a:rPr>
              <a:t>2022</a:t>
            </a:r>
            <a:endParaRPr sz="1200">
              <a:solidFill>
                <a:schemeClr val="lt1"/>
              </a:solidFill>
              <a:latin typeface="Poppins SemiBold"/>
              <a:ea typeface="Poppins SemiBold"/>
              <a:cs typeface="Poppins SemiBold"/>
              <a:sym typeface="Poppins SemiBold"/>
            </a:endParaRPr>
          </a:p>
        </p:txBody>
      </p:sp>
      <p:sp>
        <p:nvSpPr>
          <p:cNvPr id="968" name="Google Shape;968;p64"/>
          <p:cNvSpPr txBox="1"/>
          <p:nvPr/>
        </p:nvSpPr>
        <p:spPr>
          <a:xfrm>
            <a:off x="2049531" y="3878525"/>
            <a:ext cx="819000" cy="25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200">
                <a:solidFill>
                  <a:schemeClr val="lt1"/>
                </a:solidFill>
                <a:latin typeface="Poppins SemiBold"/>
                <a:ea typeface="Poppins SemiBold"/>
                <a:cs typeface="Poppins SemiBold"/>
                <a:sym typeface="Poppins SemiBold"/>
              </a:rPr>
              <a:t>2023</a:t>
            </a:r>
            <a:endParaRPr sz="1200">
              <a:solidFill>
                <a:schemeClr val="lt1"/>
              </a:solidFill>
              <a:latin typeface="Poppins SemiBold"/>
              <a:ea typeface="Poppins SemiBold"/>
              <a:cs typeface="Poppins SemiBold"/>
              <a:sym typeface="Poppins SemiBold"/>
            </a:endParaRPr>
          </a:p>
        </p:txBody>
      </p:sp>
      <p:sp>
        <p:nvSpPr>
          <p:cNvPr id="969" name="Google Shape;969;p64"/>
          <p:cNvSpPr txBox="1"/>
          <p:nvPr/>
        </p:nvSpPr>
        <p:spPr>
          <a:xfrm>
            <a:off x="3122997" y="3878525"/>
            <a:ext cx="819000" cy="25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200">
                <a:solidFill>
                  <a:schemeClr val="lt1"/>
                </a:solidFill>
                <a:latin typeface="Poppins SemiBold"/>
                <a:ea typeface="Poppins SemiBold"/>
                <a:cs typeface="Poppins SemiBold"/>
                <a:sym typeface="Poppins SemiBold"/>
              </a:rPr>
              <a:t>2024</a:t>
            </a:r>
            <a:endParaRPr sz="1200">
              <a:solidFill>
                <a:schemeClr val="lt1"/>
              </a:solidFill>
              <a:latin typeface="Poppins SemiBold"/>
              <a:ea typeface="Poppins SemiBold"/>
              <a:cs typeface="Poppins SemiBold"/>
              <a:sym typeface="Poppins SemiBold"/>
            </a:endParaRPr>
          </a:p>
        </p:txBody>
      </p:sp>
      <p:sp>
        <p:nvSpPr>
          <p:cNvPr id="970" name="Google Shape;970;p64"/>
          <p:cNvSpPr txBox="1"/>
          <p:nvPr/>
        </p:nvSpPr>
        <p:spPr>
          <a:xfrm>
            <a:off x="4196464" y="3878525"/>
            <a:ext cx="819000" cy="25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200">
                <a:solidFill>
                  <a:schemeClr val="lt1"/>
                </a:solidFill>
                <a:latin typeface="Poppins SemiBold"/>
                <a:ea typeface="Poppins SemiBold"/>
                <a:cs typeface="Poppins SemiBold"/>
                <a:sym typeface="Poppins SemiBold"/>
              </a:rPr>
              <a:t>2025</a:t>
            </a:r>
            <a:endParaRPr sz="1200">
              <a:solidFill>
                <a:schemeClr val="lt1"/>
              </a:solidFill>
              <a:latin typeface="Poppins SemiBold"/>
              <a:ea typeface="Poppins SemiBold"/>
              <a:cs typeface="Poppins SemiBold"/>
              <a:sym typeface="Poppins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5"/>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Investment</a:t>
            </a:r>
            <a:endParaRPr/>
          </a:p>
        </p:txBody>
      </p:sp>
      <p:sp>
        <p:nvSpPr>
          <p:cNvPr id="976" name="Google Shape;976;p65"/>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77" name="Google Shape;977;p65"/>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978" name="Google Shape;978;p65"/>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979" name="Google Shape;979;p65"/>
          <p:cNvSpPr txBox="1"/>
          <p:nvPr/>
        </p:nvSpPr>
        <p:spPr>
          <a:xfrm>
            <a:off x="713075" y="4315075"/>
            <a:ext cx="77178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Poppins"/>
                <a:ea typeface="Poppins"/>
                <a:cs typeface="Poppins"/>
                <a:sym typeface="Poppins"/>
              </a:rPr>
              <a:t>Follow the link in the graph to modify its data and then paste the new one here. For more info, </a:t>
            </a:r>
            <a:r>
              <a:rPr b="1" lang="en" sz="1100">
                <a:solidFill>
                  <a:schemeClr val="hlink"/>
                </a:solidFill>
                <a:uFill>
                  <a:noFill/>
                </a:uFill>
                <a:latin typeface="Poppins"/>
                <a:ea typeface="Poppins"/>
                <a:cs typeface="Poppins"/>
                <a:sym typeface="Poppins"/>
                <a:hlinkClick r:id="rId3"/>
              </a:rPr>
              <a:t>click here</a:t>
            </a:r>
            <a:endParaRPr b="1" sz="1100">
              <a:solidFill>
                <a:schemeClr val="lt1"/>
              </a:solidFill>
              <a:latin typeface="Poppins"/>
              <a:ea typeface="Poppins"/>
              <a:cs typeface="Poppins"/>
              <a:sym typeface="Poppins"/>
            </a:endParaRPr>
          </a:p>
        </p:txBody>
      </p:sp>
      <p:sp>
        <p:nvSpPr>
          <p:cNvPr id="980" name="Google Shape;980;p65"/>
          <p:cNvSpPr txBox="1"/>
          <p:nvPr/>
        </p:nvSpPr>
        <p:spPr>
          <a:xfrm>
            <a:off x="1940900" y="2868600"/>
            <a:ext cx="882600" cy="34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lt1"/>
                </a:solidFill>
                <a:latin typeface="Poppins SemiBold"/>
                <a:ea typeface="Poppins SemiBold"/>
                <a:cs typeface="Poppins SemiBold"/>
                <a:sym typeface="Poppins SemiBold"/>
              </a:rPr>
              <a:t>27</a:t>
            </a:r>
            <a:r>
              <a:rPr lang="en" sz="2500">
                <a:solidFill>
                  <a:schemeClr val="lt1"/>
                </a:solidFill>
                <a:latin typeface="Poppins SemiBold"/>
                <a:ea typeface="Poppins SemiBold"/>
                <a:cs typeface="Poppins SemiBold"/>
                <a:sym typeface="Poppins SemiBold"/>
              </a:rPr>
              <a:t>%</a:t>
            </a:r>
            <a:endParaRPr sz="2500">
              <a:solidFill>
                <a:schemeClr val="lt1"/>
              </a:solidFill>
              <a:latin typeface="Poppins SemiBold"/>
              <a:ea typeface="Poppins SemiBold"/>
              <a:cs typeface="Poppins SemiBold"/>
              <a:sym typeface="Poppins SemiBold"/>
            </a:endParaRPr>
          </a:p>
        </p:txBody>
      </p:sp>
      <p:sp>
        <p:nvSpPr>
          <p:cNvPr id="981" name="Google Shape;981;p65"/>
          <p:cNvSpPr txBox="1"/>
          <p:nvPr/>
        </p:nvSpPr>
        <p:spPr>
          <a:xfrm>
            <a:off x="716533" y="3211757"/>
            <a:ext cx="2106900" cy="34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Poppins SemiBold"/>
                <a:ea typeface="Poppins SemiBold"/>
                <a:cs typeface="Poppins SemiBold"/>
                <a:sym typeface="Poppins SemiBold"/>
              </a:rPr>
              <a:t>Online</a:t>
            </a:r>
            <a:endParaRPr sz="1800">
              <a:solidFill>
                <a:schemeClr val="lt1"/>
              </a:solidFill>
              <a:latin typeface="Poppins SemiBold"/>
              <a:ea typeface="Poppins SemiBold"/>
              <a:cs typeface="Poppins SemiBold"/>
              <a:sym typeface="Poppins SemiBold"/>
            </a:endParaRPr>
          </a:p>
        </p:txBody>
      </p:sp>
      <p:sp>
        <p:nvSpPr>
          <p:cNvPr id="982" name="Google Shape;982;p65"/>
          <p:cNvSpPr txBox="1"/>
          <p:nvPr/>
        </p:nvSpPr>
        <p:spPr>
          <a:xfrm>
            <a:off x="716533" y="3566451"/>
            <a:ext cx="2106900" cy="42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Poppins"/>
                <a:ea typeface="Poppins"/>
                <a:cs typeface="Poppins"/>
                <a:sym typeface="Poppins"/>
              </a:rPr>
              <a:t>Venus is the second planet from the Sun</a:t>
            </a:r>
            <a:endParaRPr>
              <a:solidFill>
                <a:schemeClr val="lt1"/>
              </a:solidFill>
              <a:latin typeface="Poppins"/>
              <a:ea typeface="Poppins"/>
              <a:cs typeface="Poppins"/>
              <a:sym typeface="Poppins"/>
            </a:endParaRPr>
          </a:p>
        </p:txBody>
      </p:sp>
      <p:sp>
        <p:nvSpPr>
          <p:cNvPr id="983" name="Google Shape;983;p65"/>
          <p:cNvSpPr txBox="1"/>
          <p:nvPr/>
        </p:nvSpPr>
        <p:spPr>
          <a:xfrm>
            <a:off x="1940900" y="1528675"/>
            <a:ext cx="882600" cy="34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lt1"/>
                </a:solidFill>
                <a:latin typeface="Poppins SemiBold"/>
                <a:ea typeface="Poppins SemiBold"/>
                <a:cs typeface="Poppins SemiBold"/>
                <a:sym typeface="Poppins SemiBold"/>
              </a:rPr>
              <a:t>19</a:t>
            </a:r>
            <a:r>
              <a:rPr lang="en" sz="2500">
                <a:solidFill>
                  <a:schemeClr val="lt1"/>
                </a:solidFill>
                <a:latin typeface="Poppins SemiBold"/>
                <a:ea typeface="Poppins SemiBold"/>
                <a:cs typeface="Poppins SemiBold"/>
                <a:sym typeface="Poppins SemiBold"/>
              </a:rPr>
              <a:t>%</a:t>
            </a:r>
            <a:endParaRPr sz="2500">
              <a:solidFill>
                <a:schemeClr val="lt1"/>
              </a:solidFill>
              <a:latin typeface="Poppins SemiBold"/>
              <a:ea typeface="Poppins SemiBold"/>
              <a:cs typeface="Poppins SemiBold"/>
              <a:sym typeface="Poppins SemiBold"/>
            </a:endParaRPr>
          </a:p>
        </p:txBody>
      </p:sp>
      <p:sp>
        <p:nvSpPr>
          <p:cNvPr id="984" name="Google Shape;984;p65"/>
          <p:cNvSpPr txBox="1"/>
          <p:nvPr/>
        </p:nvSpPr>
        <p:spPr>
          <a:xfrm>
            <a:off x="716533" y="1881865"/>
            <a:ext cx="2106900" cy="34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Poppins SemiBold"/>
                <a:ea typeface="Poppins SemiBold"/>
                <a:cs typeface="Poppins SemiBold"/>
                <a:sym typeface="Poppins SemiBold"/>
              </a:rPr>
              <a:t>Media</a:t>
            </a:r>
            <a:endParaRPr sz="1800">
              <a:solidFill>
                <a:schemeClr val="lt1"/>
              </a:solidFill>
              <a:latin typeface="Poppins SemiBold"/>
              <a:ea typeface="Poppins SemiBold"/>
              <a:cs typeface="Poppins SemiBold"/>
              <a:sym typeface="Poppins SemiBold"/>
            </a:endParaRPr>
          </a:p>
        </p:txBody>
      </p:sp>
      <p:sp>
        <p:nvSpPr>
          <p:cNvPr id="985" name="Google Shape;985;p65"/>
          <p:cNvSpPr txBox="1"/>
          <p:nvPr/>
        </p:nvSpPr>
        <p:spPr>
          <a:xfrm>
            <a:off x="716533" y="2226272"/>
            <a:ext cx="2106900" cy="42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Poppins"/>
                <a:ea typeface="Poppins"/>
                <a:cs typeface="Poppins"/>
                <a:sym typeface="Poppins"/>
              </a:rPr>
              <a:t>Neptune is very far away from the Sun</a:t>
            </a:r>
            <a:endParaRPr>
              <a:solidFill>
                <a:schemeClr val="lt1"/>
              </a:solidFill>
              <a:latin typeface="Poppins"/>
              <a:ea typeface="Poppins"/>
              <a:cs typeface="Poppins"/>
              <a:sym typeface="Poppins"/>
            </a:endParaRPr>
          </a:p>
        </p:txBody>
      </p:sp>
      <p:sp>
        <p:nvSpPr>
          <p:cNvPr id="986" name="Google Shape;986;p65"/>
          <p:cNvSpPr txBox="1"/>
          <p:nvPr/>
        </p:nvSpPr>
        <p:spPr>
          <a:xfrm>
            <a:off x="6320557" y="2868591"/>
            <a:ext cx="882600" cy="3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31</a:t>
            </a:r>
            <a:r>
              <a:rPr lang="en" sz="2500">
                <a:solidFill>
                  <a:schemeClr val="lt1"/>
                </a:solidFill>
                <a:latin typeface="Poppins SemiBold"/>
                <a:ea typeface="Poppins SemiBold"/>
                <a:cs typeface="Poppins SemiBold"/>
                <a:sym typeface="Poppins SemiBold"/>
              </a:rPr>
              <a:t>%</a:t>
            </a:r>
            <a:endParaRPr sz="2500">
              <a:solidFill>
                <a:schemeClr val="lt1"/>
              </a:solidFill>
              <a:latin typeface="Poppins SemiBold"/>
              <a:ea typeface="Poppins SemiBold"/>
              <a:cs typeface="Poppins SemiBold"/>
              <a:sym typeface="Poppins SemiBold"/>
            </a:endParaRPr>
          </a:p>
        </p:txBody>
      </p:sp>
      <p:sp>
        <p:nvSpPr>
          <p:cNvPr id="987" name="Google Shape;987;p65"/>
          <p:cNvSpPr txBox="1"/>
          <p:nvPr/>
        </p:nvSpPr>
        <p:spPr>
          <a:xfrm>
            <a:off x="6320567" y="3211758"/>
            <a:ext cx="2106900" cy="3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oppins SemiBold"/>
                <a:ea typeface="Poppins SemiBold"/>
                <a:cs typeface="Poppins SemiBold"/>
                <a:sym typeface="Poppins SemiBold"/>
              </a:rPr>
              <a:t>Marketing</a:t>
            </a:r>
            <a:endParaRPr sz="1800">
              <a:solidFill>
                <a:schemeClr val="lt1"/>
              </a:solidFill>
              <a:latin typeface="Poppins SemiBold"/>
              <a:ea typeface="Poppins SemiBold"/>
              <a:cs typeface="Poppins SemiBold"/>
              <a:sym typeface="Poppins SemiBold"/>
            </a:endParaRPr>
          </a:p>
        </p:txBody>
      </p:sp>
      <p:sp>
        <p:nvSpPr>
          <p:cNvPr id="988" name="Google Shape;988;p65"/>
          <p:cNvSpPr txBox="1"/>
          <p:nvPr/>
        </p:nvSpPr>
        <p:spPr>
          <a:xfrm>
            <a:off x="6320567" y="3566451"/>
            <a:ext cx="2106900" cy="4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Despite being red, Mars is a cold place</a:t>
            </a:r>
            <a:endParaRPr>
              <a:solidFill>
                <a:schemeClr val="lt1"/>
              </a:solidFill>
              <a:latin typeface="Poppins"/>
              <a:ea typeface="Poppins"/>
              <a:cs typeface="Poppins"/>
              <a:sym typeface="Poppins"/>
            </a:endParaRPr>
          </a:p>
        </p:txBody>
      </p:sp>
      <p:sp>
        <p:nvSpPr>
          <p:cNvPr id="989" name="Google Shape;989;p65"/>
          <p:cNvSpPr txBox="1"/>
          <p:nvPr/>
        </p:nvSpPr>
        <p:spPr>
          <a:xfrm>
            <a:off x="6320557" y="1528665"/>
            <a:ext cx="882600" cy="3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23</a:t>
            </a:r>
            <a:r>
              <a:rPr lang="en" sz="2500">
                <a:solidFill>
                  <a:schemeClr val="lt1"/>
                </a:solidFill>
                <a:latin typeface="Poppins SemiBold"/>
                <a:ea typeface="Poppins SemiBold"/>
                <a:cs typeface="Poppins SemiBold"/>
                <a:sym typeface="Poppins SemiBold"/>
              </a:rPr>
              <a:t>%</a:t>
            </a:r>
            <a:endParaRPr sz="2500">
              <a:solidFill>
                <a:schemeClr val="lt1"/>
              </a:solidFill>
              <a:latin typeface="Poppins SemiBold"/>
              <a:ea typeface="Poppins SemiBold"/>
              <a:cs typeface="Poppins SemiBold"/>
              <a:sym typeface="Poppins SemiBold"/>
            </a:endParaRPr>
          </a:p>
        </p:txBody>
      </p:sp>
      <p:sp>
        <p:nvSpPr>
          <p:cNvPr id="990" name="Google Shape;990;p65"/>
          <p:cNvSpPr txBox="1"/>
          <p:nvPr/>
        </p:nvSpPr>
        <p:spPr>
          <a:xfrm>
            <a:off x="6320567" y="1881865"/>
            <a:ext cx="2106900" cy="34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oppins SemiBold"/>
                <a:ea typeface="Poppins SemiBold"/>
                <a:cs typeface="Poppins SemiBold"/>
                <a:sym typeface="Poppins SemiBold"/>
              </a:rPr>
              <a:t>Design</a:t>
            </a:r>
            <a:endParaRPr sz="1800">
              <a:solidFill>
                <a:schemeClr val="lt1"/>
              </a:solidFill>
              <a:latin typeface="Poppins SemiBold"/>
              <a:ea typeface="Poppins SemiBold"/>
              <a:cs typeface="Poppins SemiBold"/>
              <a:sym typeface="Poppins SemiBold"/>
            </a:endParaRPr>
          </a:p>
        </p:txBody>
      </p:sp>
      <p:sp>
        <p:nvSpPr>
          <p:cNvPr id="991" name="Google Shape;991;p65"/>
          <p:cNvSpPr txBox="1"/>
          <p:nvPr/>
        </p:nvSpPr>
        <p:spPr>
          <a:xfrm>
            <a:off x="6320567" y="2226273"/>
            <a:ext cx="2106900" cy="4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Saturn is a gas giant and has several rings</a:t>
            </a:r>
            <a:endParaRPr>
              <a:solidFill>
                <a:schemeClr val="lt1"/>
              </a:solidFill>
              <a:latin typeface="Poppins"/>
              <a:ea typeface="Poppins"/>
              <a:cs typeface="Poppins"/>
              <a:sym typeface="Poppins"/>
            </a:endParaRPr>
          </a:p>
        </p:txBody>
      </p:sp>
      <p:sp>
        <p:nvSpPr>
          <p:cNvPr id="992" name="Google Shape;992;p65"/>
          <p:cNvSpPr/>
          <p:nvPr/>
        </p:nvSpPr>
        <p:spPr>
          <a:xfrm>
            <a:off x="2863193" y="1584023"/>
            <a:ext cx="233700" cy="233700"/>
          </a:xfrm>
          <a:prstGeom prst="ellipse">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5"/>
          <p:cNvSpPr/>
          <p:nvPr/>
        </p:nvSpPr>
        <p:spPr>
          <a:xfrm>
            <a:off x="2863193" y="2923948"/>
            <a:ext cx="233700" cy="233700"/>
          </a:xfrm>
          <a:prstGeom prst="ellipse">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5"/>
          <p:cNvSpPr/>
          <p:nvPr/>
        </p:nvSpPr>
        <p:spPr>
          <a:xfrm>
            <a:off x="6050343" y="1584023"/>
            <a:ext cx="233700" cy="2337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5"/>
          <p:cNvSpPr/>
          <p:nvPr/>
        </p:nvSpPr>
        <p:spPr>
          <a:xfrm>
            <a:off x="6050343" y="2923948"/>
            <a:ext cx="233700" cy="2337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6" name="Google Shape;996;p65" title="Gráfico">
            <a:hlinkClick r:id="rId4"/>
          </p:cNvPr>
          <p:cNvPicPr preferRelativeResize="0"/>
          <p:nvPr/>
        </p:nvPicPr>
        <p:blipFill>
          <a:blip r:embed="rId5">
            <a:alphaModFix/>
          </a:blip>
          <a:stretch>
            <a:fillRect/>
          </a:stretch>
        </p:blipFill>
        <p:spPr>
          <a:xfrm>
            <a:off x="3030820" y="1281026"/>
            <a:ext cx="3081868" cy="2931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66"/>
          <p:cNvSpPr/>
          <p:nvPr/>
        </p:nvSpPr>
        <p:spPr>
          <a:xfrm>
            <a:off x="2842276" y="3906195"/>
            <a:ext cx="3469200" cy="3075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6"/>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03" name="Google Shape;1003;p66"/>
          <p:cNvSpPr txBox="1"/>
          <p:nvPr>
            <p:ph idx="3" type="subTitle"/>
          </p:nvPr>
        </p:nvSpPr>
        <p:spPr>
          <a:xfrm>
            <a:off x="2866999" y="1562795"/>
            <a:ext cx="3402000" cy="86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yourcompany.com</a:t>
            </a:r>
            <a:endParaRPr/>
          </a:p>
        </p:txBody>
      </p:sp>
      <p:sp>
        <p:nvSpPr>
          <p:cNvPr id="1004" name="Google Shape;1004;p66"/>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1005" name="Google Shape;1005;p66"/>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1006" name="Google Shape;1006;p66"/>
          <p:cNvSpPr txBox="1"/>
          <p:nvPr>
            <p:ph type="title"/>
          </p:nvPr>
        </p:nvSpPr>
        <p:spPr>
          <a:xfrm>
            <a:off x="1669166" y="724520"/>
            <a:ext cx="5804100" cy="76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007" name="Google Shape;1007;p66"/>
          <p:cNvSpPr txBox="1"/>
          <p:nvPr>
            <p:ph idx="2" type="subTitle"/>
          </p:nvPr>
        </p:nvSpPr>
        <p:spPr>
          <a:xfrm>
            <a:off x="3086026" y="3958670"/>
            <a:ext cx="2981700" cy="21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Please keep this slide for attribution</a:t>
            </a:r>
            <a:endParaRPr sz="1200"/>
          </a:p>
        </p:txBody>
      </p:sp>
      <p:sp>
        <p:nvSpPr>
          <p:cNvPr id="1008" name="Google Shape;1008;p66"/>
          <p:cNvSpPr/>
          <p:nvPr/>
        </p:nvSpPr>
        <p:spPr>
          <a:xfrm>
            <a:off x="5040871" y="2629805"/>
            <a:ext cx="496200" cy="496200"/>
          </a:xfrm>
          <a:prstGeom prst="ellipse">
            <a:avLst/>
          </a:prstGeom>
          <a:gradFill>
            <a:gsLst>
              <a:gs pos="0">
                <a:srgbClr val="FFFFFF">
                  <a:alpha val="0"/>
                  <a:alpha val="38390"/>
                </a:srgbClr>
              </a:gs>
              <a:gs pos="100000">
                <a:srgbClr val="CC527A">
                  <a:alpha val="38390"/>
                </a:srgbClr>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6"/>
          <p:cNvSpPr/>
          <p:nvPr/>
        </p:nvSpPr>
        <p:spPr>
          <a:xfrm>
            <a:off x="3618790" y="2629805"/>
            <a:ext cx="496200" cy="496200"/>
          </a:xfrm>
          <a:prstGeom prst="ellipse">
            <a:avLst/>
          </a:prstGeom>
          <a:gradFill>
            <a:gsLst>
              <a:gs pos="0">
                <a:srgbClr val="FFFFFF">
                  <a:alpha val="0"/>
                  <a:alpha val="43560"/>
                </a:srgbClr>
              </a:gs>
              <a:gs pos="100000">
                <a:srgbClr val="CC527A">
                  <a:alpha val="43560"/>
                </a:srgbClr>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6"/>
          <p:cNvSpPr/>
          <p:nvPr/>
        </p:nvSpPr>
        <p:spPr>
          <a:xfrm>
            <a:off x="4329830" y="2629805"/>
            <a:ext cx="496200" cy="496200"/>
          </a:xfrm>
          <a:prstGeom prst="ellipse">
            <a:avLst/>
          </a:prstGeom>
          <a:gradFill>
            <a:gsLst>
              <a:gs pos="0">
                <a:srgbClr val="FFFFFF">
                  <a:alpha val="0"/>
                  <a:alpha val="45980"/>
                </a:srgbClr>
              </a:gs>
              <a:gs pos="100000">
                <a:srgbClr val="CC527A">
                  <a:alpha val="45980"/>
                </a:srgbClr>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 name="Google Shape;1011;p66"/>
          <p:cNvGrpSpPr/>
          <p:nvPr/>
        </p:nvGrpSpPr>
        <p:grpSpPr>
          <a:xfrm>
            <a:off x="4465585" y="2759833"/>
            <a:ext cx="214227" cy="235601"/>
            <a:chOff x="4447829" y="2777589"/>
            <a:chExt cx="214227" cy="235601"/>
          </a:xfrm>
        </p:grpSpPr>
        <p:sp>
          <p:nvSpPr>
            <p:cNvPr id="1012" name="Google Shape;1012;p66"/>
            <p:cNvSpPr/>
            <p:nvPr/>
          </p:nvSpPr>
          <p:spPr>
            <a:xfrm>
              <a:off x="4447829" y="2777589"/>
              <a:ext cx="21457" cy="21418"/>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6"/>
            <p:cNvSpPr/>
            <p:nvPr/>
          </p:nvSpPr>
          <p:spPr>
            <a:xfrm>
              <a:off x="4533507" y="2862915"/>
              <a:ext cx="128549" cy="150274"/>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6"/>
            <p:cNvSpPr/>
            <p:nvPr/>
          </p:nvSpPr>
          <p:spPr>
            <a:xfrm>
              <a:off x="4447829" y="2863241"/>
              <a:ext cx="21457" cy="149949"/>
            </a:xfrm>
            <a:custGeom>
              <a:rect b="b" l="l" r="r" t="t"/>
              <a:pathLst>
                <a:path extrusionOk="0" h="7820" w="1119">
                  <a:moveTo>
                    <a:pt x="0" y="0"/>
                  </a:moveTo>
                  <a:lnTo>
                    <a:pt x="0" y="7819"/>
                  </a:lnTo>
                  <a:lnTo>
                    <a:pt x="1118" y="7819"/>
                  </a:lnTo>
                  <a:lnTo>
                    <a:pt x="1118" y="0"/>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66"/>
          <p:cNvGrpSpPr/>
          <p:nvPr/>
        </p:nvGrpSpPr>
        <p:grpSpPr>
          <a:xfrm>
            <a:off x="3748876" y="2777531"/>
            <a:ext cx="235630" cy="235585"/>
            <a:chOff x="5902915" y="3025496"/>
            <a:chExt cx="249846" cy="249825"/>
          </a:xfrm>
        </p:grpSpPr>
        <p:sp>
          <p:nvSpPr>
            <p:cNvPr id="1016" name="Google Shape;1016;p66"/>
            <p:cNvSpPr/>
            <p:nvPr/>
          </p:nvSpPr>
          <p:spPr>
            <a:xfrm>
              <a:off x="5902915" y="3025496"/>
              <a:ext cx="249846" cy="249825"/>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6"/>
            <p:cNvSpPr/>
            <p:nvPr/>
          </p:nvSpPr>
          <p:spPr>
            <a:xfrm>
              <a:off x="5971030" y="3093632"/>
              <a:ext cx="113618" cy="113557"/>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66"/>
          <p:cNvSpPr/>
          <p:nvPr/>
        </p:nvSpPr>
        <p:spPr>
          <a:xfrm>
            <a:off x="5187522" y="2759451"/>
            <a:ext cx="206647" cy="236159"/>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67"/>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24" name="Google Shape;1024;p67"/>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1025" name="Google Shape;1025;p67"/>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1026" name="Google Shape;1026;p67"/>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experience icon pack</a:t>
            </a:r>
            <a:endParaRPr/>
          </a:p>
        </p:txBody>
      </p:sp>
      <p:grpSp>
        <p:nvGrpSpPr>
          <p:cNvPr id="1027" name="Google Shape;1027;p67"/>
          <p:cNvGrpSpPr/>
          <p:nvPr/>
        </p:nvGrpSpPr>
        <p:grpSpPr>
          <a:xfrm>
            <a:off x="7316521" y="3273385"/>
            <a:ext cx="287686" cy="350322"/>
            <a:chOff x="7316521" y="3273385"/>
            <a:chExt cx="287686" cy="350322"/>
          </a:xfrm>
        </p:grpSpPr>
        <p:sp>
          <p:nvSpPr>
            <p:cNvPr id="1028" name="Google Shape;1028;p67"/>
            <p:cNvSpPr/>
            <p:nvPr/>
          </p:nvSpPr>
          <p:spPr>
            <a:xfrm>
              <a:off x="7316521" y="3273385"/>
              <a:ext cx="205730" cy="41789"/>
            </a:xfrm>
            <a:custGeom>
              <a:rect b="b" l="l" r="r" t="t"/>
              <a:pathLst>
                <a:path extrusionOk="0" h="1287" w="6336">
                  <a:moveTo>
                    <a:pt x="334" y="1"/>
                  </a:moveTo>
                  <a:cubicBezTo>
                    <a:pt x="144" y="1"/>
                    <a:pt x="1" y="144"/>
                    <a:pt x="1" y="310"/>
                  </a:cubicBezTo>
                  <a:lnTo>
                    <a:pt x="1" y="1287"/>
                  </a:lnTo>
                  <a:lnTo>
                    <a:pt x="6335" y="1287"/>
                  </a:lnTo>
                  <a:lnTo>
                    <a:pt x="6335" y="310"/>
                  </a:lnTo>
                  <a:cubicBezTo>
                    <a:pt x="6335" y="144"/>
                    <a:pt x="6192" y="1"/>
                    <a:pt x="6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7"/>
            <p:cNvSpPr/>
            <p:nvPr/>
          </p:nvSpPr>
          <p:spPr>
            <a:xfrm>
              <a:off x="7378379" y="3377000"/>
              <a:ext cx="225829" cy="246707"/>
            </a:xfrm>
            <a:custGeom>
              <a:rect b="b" l="l" r="r" t="t"/>
              <a:pathLst>
                <a:path extrusionOk="0" h="7598" w="6955">
                  <a:moveTo>
                    <a:pt x="1739" y="1"/>
                  </a:moveTo>
                  <a:cubicBezTo>
                    <a:pt x="1477" y="1"/>
                    <a:pt x="1263" y="215"/>
                    <a:pt x="1263" y="477"/>
                  </a:cubicBezTo>
                  <a:lnTo>
                    <a:pt x="1263" y="3216"/>
                  </a:lnTo>
                  <a:cubicBezTo>
                    <a:pt x="549" y="3359"/>
                    <a:pt x="1" y="3978"/>
                    <a:pt x="1" y="4740"/>
                  </a:cubicBezTo>
                  <a:cubicBezTo>
                    <a:pt x="1" y="6288"/>
                    <a:pt x="644" y="7336"/>
                    <a:pt x="668" y="7431"/>
                  </a:cubicBezTo>
                  <a:cubicBezTo>
                    <a:pt x="715" y="7526"/>
                    <a:pt x="834" y="7598"/>
                    <a:pt x="953" y="7598"/>
                  </a:cubicBezTo>
                  <a:lnTo>
                    <a:pt x="6002" y="7598"/>
                  </a:lnTo>
                  <a:cubicBezTo>
                    <a:pt x="6121" y="7598"/>
                    <a:pt x="6240" y="7526"/>
                    <a:pt x="6288" y="7431"/>
                  </a:cubicBezTo>
                  <a:cubicBezTo>
                    <a:pt x="6717" y="6550"/>
                    <a:pt x="6955" y="5573"/>
                    <a:pt x="6955" y="4597"/>
                  </a:cubicBezTo>
                  <a:lnTo>
                    <a:pt x="6955" y="3025"/>
                  </a:lnTo>
                  <a:cubicBezTo>
                    <a:pt x="6955" y="2763"/>
                    <a:pt x="6740" y="2549"/>
                    <a:pt x="6478" y="2549"/>
                  </a:cubicBezTo>
                  <a:cubicBezTo>
                    <a:pt x="6216" y="2549"/>
                    <a:pt x="6002" y="2763"/>
                    <a:pt x="6002" y="3025"/>
                  </a:cubicBezTo>
                  <a:lnTo>
                    <a:pt x="6002" y="3478"/>
                  </a:lnTo>
                  <a:cubicBezTo>
                    <a:pt x="6002" y="3668"/>
                    <a:pt x="5859" y="3811"/>
                    <a:pt x="5693" y="3811"/>
                  </a:cubicBezTo>
                  <a:cubicBezTo>
                    <a:pt x="5502" y="3811"/>
                    <a:pt x="5359" y="3668"/>
                    <a:pt x="5359" y="3478"/>
                  </a:cubicBezTo>
                  <a:lnTo>
                    <a:pt x="5359" y="2382"/>
                  </a:lnTo>
                  <a:cubicBezTo>
                    <a:pt x="5359" y="2120"/>
                    <a:pt x="5145" y="1906"/>
                    <a:pt x="4883" y="1906"/>
                  </a:cubicBezTo>
                  <a:cubicBezTo>
                    <a:pt x="4621" y="1906"/>
                    <a:pt x="4430" y="2120"/>
                    <a:pt x="4430" y="2382"/>
                  </a:cubicBezTo>
                  <a:lnTo>
                    <a:pt x="4430" y="3478"/>
                  </a:lnTo>
                  <a:cubicBezTo>
                    <a:pt x="4430" y="3668"/>
                    <a:pt x="4287" y="3811"/>
                    <a:pt x="4097" y="3811"/>
                  </a:cubicBezTo>
                  <a:cubicBezTo>
                    <a:pt x="3930" y="3811"/>
                    <a:pt x="3787" y="3668"/>
                    <a:pt x="3787" y="3478"/>
                  </a:cubicBezTo>
                  <a:lnTo>
                    <a:pt x="3787" y="2382"/>
                  </a:lnTo>
                  <a:cubicBezTo>
                    <a:pt x="3787" y="2120"/>
                    <a:pt x="3573" y="1906"/>
                    <a:pt x="3311" y="1906"/>
                  </a:cubicBezTo>
                  <a:cubicBezTo>
                    <a:pt x="3049" y="1906"/>
                    <a:pt x="2835" y="2120"/>
                    <a:pt x="2835" y="2382"/>
                  </a:cubicBezTo>
                  <a:lnTo>
                    <a:pt x="2835" y="3478"/>
                  </a:lnTo>
                  <a:cubicBezTo>
                    <a:pt x="2835" y="3668"/>
                    <a:pt x="2692" y="3811"/>
                    <a:pt x="2525" y="3811"/>
                  </a:cubicBezTo>
                  <a:cubicBezTo>
                    <a:pt x="2358" y="3811"/>
                    <a:pt x="2216" y="3668"/>
                    <a:pt x="2216" y="3478"/>
                  </a:cubicBezTo>
                  <a:lnTo>
                    <a:pt x="2216" y="477"/>
                  </a:lnTo>
                  <a:cubicBezTo>
                    <a:pt x="2216" y="215"/>
                    <a:pt x="2001" y="1"/>
                    <a:pt x="1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7"/>
            <p:cNvSpPr/>
            <p:nvPr/>
          </p:nvSpPr>
          <p:spPr>
            <a:xfrm>
              <a:off x="7316521" y="3336022"/>
              <a:ext cx="205730" cy="184852"/>
            </a:xfrm>
            <a:custGeom>
              <a:rect b="b" l="l" r="r" t="t"/>
              <a:pathLst>
                <a:path extrusionOk="0" h="5693" w="6336">
                  <a:moveTo>
                    <a:pt x="1" y="1"/>
                  </a:moveTo>
                  <a:lnTo>
                    <a:pt x="1" y="5692"/>
                  </a:lnTo>
                  <a:lnTo>
                    <a:pt x="1287" y="5692"/>
                  </a:lnTo>
                  <a:cubicBezTo>
                    <a:pt x="1406" y="4954"/>
                    <a:pt x="1882" y="4335"/>
                    <a:pt x="2525" y="4025"/>
                  </a:cubicBezTo>
                  <a:lnTo>
                    <a:pt x="2525" y="1739"/>
                  </a:lnTo>
                  <a:cubicBezTo>
                    <a:pt x="2525" y="1120"/>
                    <a:pt x="3025" y="620"/>
                    <a:pt x="3644" y="620"/>
                  </a:cubicBezTo>
                  <a:cubicBezTo>
                    <a:pt x="4240" y="620"/>
                    <a:pt x="4740" y="1120"/>
                    <a:pt x="4740" y="1739"/>
                  </a:cubicBezTo>
                  <a:lnTo>
                    <a:pt x="4740" y="2644"/>
                  </a:lnTo>
                  <a:cubicBezTo>
                    <a:pt x="4883" y="2573"/>
                    <a:pt x="5049" y="2549"/>
                    <a:pt x="5216" y="2549"/>
                  </a:cubicBezTo>
                  <a:cubicBezTo>
                    <a:pt x="5526" y="2549"/>
                    <a:pt x="5811" y="2668"/>
                    <a:pt x="6002" y="2882"/>
                  </a:cubicBezTo>
                  <a:cubicBezTo>
                    <a:pt x="6097" y="2787"/>
                    <a:pt x="6216" y="2715"/>
                    <a:pt x="6335" y="2644"/>
                  </a:cubicBezTo>
                  <a:lnTo>
                    <a:pt x="6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7"/>
            <p:cNvSpPr/>
            <p:nvPr/>
          </p:nvSpPr>
          <p:spPr>
            <a:xfrm>
              <a:off x="7316521" y="3541726"/>
              <a:ext cx="47991" cy="41010"/>
            </a:xfrm>
            <a:custGeom>
              <a:rect b="b" l="l" r="r" t="t"/>
              <a:pathLst>
                <a:path extrusionOk="0" h="1263" w="1478">
                  <a:moveTo>
                    <a:pt x="1" y="0"/>
                  </a:moveTo>
                  <a:lnTo>
                    <a:pt x="1" y="953"/>
                  </a:lnTo>
                  <a:cubicBezTo>
                    <a:pt x="1" y="1120"/>
                    <a:pt x="144" y="1262"/>
                    <a:pt x="334" y="1262"/>
                  </a:cubicBezTo>
                  <a:lnTo>
                    <a:pt x="1477" y="1262"/>
                  </a:lnTo>
                  <a:cubicBezTo>
                    <a:pt x="1358" y="786"/>
                    <a:pt x="1310" y="357"/>
                    <a:pt x="1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 name="Google Shape;1032;p67"/>
          <p:cNvSpPr/>
          <p:nvPr/>
        </p:nvSpPr>
        <p:spPr>
          <a:xfrm>
            <a:off x="7419390" y="3922157"/>
            <a:ext cx="81987" cy="82019"/>
          </a:xfrm>
          <a:custGeom>
            <a:rect b="b" l="l" r="r" t="t"/>
            <a:pathLst>
              <a:path extrusionOk="0" h="2526" w="2525">
                <a:moveTo>
                  <a:pt x="1262" y="1"/>
                </a:moveTo>
                <a:cubicBezTo>
                  <a:pt x="572" y="1"/>
                  <a:pt x="0" y="572"/>
                  <a:pt x="0" y="1263"/>
                </a:cubicBezTo>
                <a:cubicBezTo>
                  <a:pt x="0" y="1978"/>
                  <a:pt x="572" y="2525"/>
                  <a:pt x="1262" y="2525"/>
                </a:cubicBezTo>
                <a:cubicBezTo>
                  <a:pt x="1953" y="2525"/>
                  <a:pt x="2524" y="1978"/>
                  <a:pt x="2524" y="1263"/>
                </a:cubicBezTo>
                <a:cubicBezTo>
                  <a:pt x="2524" y="572"/>
                  <a:pt x="1953" y="1"/>
                  <a:pt x="1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7"/>
          <p:cNvSpPr/>
          <p:nvPr/>
        </p:nvSpPr>
        <p:spPr>
          <a:xfrm>
            <a:off x="7305709" y="4086883"/>
            <a:ext cx="82766" cy="81987"/>
          </a:xfrm>
          <a:custGeom>
            <a:rect b="b" l="l" r="r" t="t"/>
            <a:pathLst>
              <a:path extrusionOk="0" h="2525" w="2549">
                <a:moveTo>
                  <a:pt x="1286" y="0"/>
                </a:moveTo>
                <a:cubicBezTo>
                  <a:pt x="596" y="0"/>
                  <a:pt x="0" y="548"/>
                  <a:pt x="0" y="1263"/>
                </a:cubicBezTo>
                <a:cubicBezTo>
                  <a:pt x="0" y="1953"/>
                  <a:pt x="596" y="2525"/>
                  <a:pt x="1286" y="2525"/>
                </a:cubicBezTo>
                <a:cubicBezTo>
                  <a:pt x="1977" y="2525"/>
                  <a:pt x="2548" y="1953"/>
                  <a:pt x="2548" y="1263"/>
                </a:cubicBezTo>
                <a:cubicBezTo>
                  <a:pt x="2548" y="548"/>
                  <a:pt x="1977" y="0"/>
                  <a:pt x="1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7"/>
          <p:cNvSpPr/>
          <p:nvPr/>
        </p:nvSpPr>
        <p:spPr>
          <a:xfrm>
            <a:off x="7285609" y="4004147"/>
            <a:ext cx="349540" cy="246675"/>
          </a:xfrm>
          <a:custGeom>
            <a:rect b="b" l="l" r="r" t="t"/>
            <a:pathLst>
              <a:path extrusionOk="0" h="7597" w="10765">
                <a:moveTo>
                  <a:pt x="5382" y="0"/>
                </a:moveTo>
                <a:cubicBezTo>
                  <a:pt x="4334" y="0"/>
                  <a:pt x="3477" y="858"/>
                  <a:pt x="3477" y="1905"/>
                </a:cubicBezTo>
                <a:lnTo>
                  <a:pt x="3477" y="2215"/>
                </a:lnTo>
                <a:cubicBezTo>
                  <a:pt x="3477" y="2405"/>
                  <a:pt x="3620" y="2548"/>
                  <a:pt x="3810" y="2548"/>
                </a:cubicBezTo>
                <a:lnTo>
                  <a:pt x="5073" y="2548"/>
                </a:lnTo>
                <a:lnTo>
                  <a:pt x="5073" y="4573"/>
                </a:lnTo>
                <a:lnTo>
                  <a:pt x="3334" y="5739"/>
                </a:lnTo>
                <a:cubicBezTo>
                  <a:pt x="3001" y="5335"/>
                  <a:pt x="2477" y="5073"/>
                  <a:pt x="1905" y="5073"/>
                </a:cubicBezTo>
                <a:cubicBezTo>
                  <a:pt x="857" y="5073"/>
                  <a:pt x="0" y="5906"/>
                  <a:pt x="0" y="6954"/>
                </a:cubicBezTo>
                <a:lnTo>
                  <a:pt x="0" y="7264"/>
                </a:lnTo>
                <a:cubicBezTo>
                  <a:pt x="0" y="7454"/>
                  <a:pt x="143" y="7597"/>
                  <a:pt x="310" y="7597"/>
                </a:cubicBezTo>
                <a:lnTo>
                  <a:pt x="3477" y="7597"/>
                </a:lnTo>
                <a:cubicBezTo>
                  <a:pt x="3668" y="7597"/>
                  <a:pt x="3810" y="7454"/>
                  <a:pt x="3810" y="7264"/>
                </a:cubicBezTo>
                <a:lnTo>
                  <a:pt x="3810" y="6954"/>
                </a:lnTo>
                <a:cubicBezTo>
                  <a:pt x="3810" y="6716"/>
                  <a:pt x="3763" y="6478"/>
                  <a:pt x="3668" y="6263"/>
                </a:cubicBezTo>
                <a:lnTo>
                  <a:pt x="5382" y="5120"/>
                </a:lnTo>
                <a:lnTo>
                  <a:pt x="7097" y="6263"/>
                </a:lnTo>
                <a:cubicBezTo>
                  <a:pt x="7002" y="6478"/>
                  <a:pt x="6954" y="6716"/>
                  <a:pt x="6954" y="6954"/>
                </a:cubicBezTo>
                <a:lnTo>
                  <a:pt x="6954" y="7264"/>
                </a:lnTo>
                <a:cubicBezTo>
                  <a:pt x="6954" y="7454"/>
                  <a:pt x="7097" y="7597"/>
                  <a:pt x="7287" y="7597"/>
                </a:cubicBezTo>
                <a:lnTo>
                  <a:pt x="10455" y="7597"/>
                </a:lnTo>
                <a:cubicBezTo>
                  <a:pt x="10621" y="7597"/>
                  <a:pt x="10764" y="7454"/>
                  <a:pt x="10764" y="7264"/>
                </a:cubicBezTo>
                <a:lnTo>
                  <a:pt x="10764" y="6954"/>
                </a:lnTo>
                <a:cubicBezTo>
                  <a:pt x="10764" y="5906"/>
                  <a:pt x="9907" y="5073"/>
                  <a:pt x="8859" y="5073"/>
                </a:cubicBezTo>
                <a:cubicBezTo>
                  <a:pt x="8288" y="5073"/>
                  <a:pt x="7764" y="5335"/>
                  <a:pt x="7430" y="5739"/>
                </a:cubicBezTo>
                <a:lnTo>
                  <a:pt x="5692" y="4573"/>
                </a:lnTo>
                <a:lnTo>
                  <a:pt x="5692" y="2548"/>
                </a:lnTo>
                <a:lnTo>
                  <a:pt x="6954" y="2548"/>
                </a:lnTo>
                <a:cubicBezTo>
                  <a:pt x="7144" y="2548"/>
                  <a:pt x="7287" y="2405"/>
                  <a:pt x="7287" y="2215"/>
                </a:cubicBezTo>
                <a:lnTo>
                  <a:pt x="7287" y="1905"/>
                </a:lnTo>
                <a:cubicBezTo>
                  <a:pt x="7287" y="858"/>
                  <a:pt x="6430" y="0"/>
                  <a:pt x="5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7"/>
          <p:cNvSpPr/>
          <p:nvPr/>
        </p:nvSpPr>
        <p:spPr>
          <a:xfrm>
            <a:off x="7532259" y="4086883"/>
            <a:ext cx="82799" cy="81987"/>
          </a:xfrm>
          <a:custGeom>
            <a:rect b="b" l="l" r="r" t="t"/>
            <a:pathLst>
              <a:path extrusionOk="0" h="2525" w="2550">
                <a:moveTo>
                  <a:pt x="1263" y="0"/>
                </a:moveTo>
                <a:cubicBezTo>
                  <a:pt x="572" y="0"/>
                  <a:pt x="1" y="548"/>
                  <a:pt x="1" y="1263"/>
                </a:cubicBezTo>
                <a:cubicBezTo>
                  <a:pt x="1" y="1953"/>
                  <a:pt x="572" y="2525"/>
                  <a:pt x="1263" y="2525"/>
                </a:cubicBezTo>
                <a:cubicBezTo>
                  <a:pt x="1954" y="2525"/>
                  <a:pt x="2549" y="1953"/>
                  <a:pt x="2549" y="1263"/>
                </a:cubicBezTo>
                <a:cubicBezTo>
                  <a:pt x="2549" y="548"/>
                  <a:pt x="1954" y="0"/>
                  <a:pt x="1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67"/>
          <p:cNvGrpSpPr/>
          <p:nvPr/>
        </p:nvGrpSpPr>
        <p:grpSpPr>
          <a:xfrm>
            <a:off x="6698662" y="1484975"/>
            <a:ext cx="266806" cy="350124"/>
            <a:chOff x="6698662" y="1484975"/>
            <a:chExt cx="266806" cy="350124"/>
          </a:xfrm>
        </p:grpSpPr>
        <p:sp>
          <p:nvSpPr>
            <p:cNvPr id="1037" name="Google Shape;1037;p67"/>
            <p:cNvSpPr/>
            <p:nvPr/>
          </p:nvSpPr>
          <p:spPr>
            <a:xfrm>
              <a:off x="6760552" y="1549755"/>
              <a:ext cx="143063" cy="220406"/>
            </a:xfrm>
            <a:custGeom>
              <a:rect b="b" l="l" r="r" t="t"/>
              <a:pathLst>
                <a:path extrusionOk="0" h="6788" w="4406">
                  <a:moveTo>
                    <a:pt x="3147" y="2483"/>
                  </a:moveTo>
                  <a:cubicBezTo>
                    <a:pt x="3227" y="2483"/>
                    <a:pt x="3310" y="2513"/>
                    <a:pt x="3382" y="2572"/>
                  </a:cubicBezTo>
                  <a:cubicBezTo>
                    <a:pt x="3501" y="2691"/>
                    <a:pt x="3501" y="2906"/>
                    <a:pt x="3382" y="3025"/>
                  </a:cubicBezTo>
                  <a:lnTo>
                    <a:pt x="2120" y="4287"/>
                  </a:lnTo>
                  <a:cubicBezTo>
                    <a:pt x="2048" y="4335"/>
                    <a:pt x="1977" y="4382"/>
                    <a:pt x="1881" y="4382"/>
                  </a:cubicBezTo>
                  <a:cubicBezTo>
                    <a:pt x="1810" y="4382"/>
                    <a:pt x="1715" y="4335"/>
                    <a:pt x="1667" y="4287"/>
                  </a:cubicBezTo>
                  <a:lnTo>
                    <a:pt x="1024" y="3644"/>
                  </a:lnTo>
                  <a:cubicBezTo>
                    <a:pt x="905" y="3525"/>
                    <a:pt x="905" y="3334"/>
                    <a:pt x="1024" y="3215"/>
                  </a:cubicBezTo>
                  <a:cubicBezTo>
                    <a:pt x="1096" y="3144"/>
                    <a:pt x="1179" y="3108"/>
                    <a:pt x="1259" y="3108"/>
                  </a:cubicBezTo>
                  <a:cubicBezTo>
                    <a:pt x="1340" y="3108"/>
                    <a:pt x="1417" y="3144"/>
                    <a:pt x="1477" y="3215"/>
                  </a:cubicBezTo>
                  <a:lnTo>
                    <a:pt x="1881" y="3620"/>
                  </a:lnTo>
                  <a:lnTo>
                    <a:pt x="2929" y="2572"/>
                  </a:lnTo>
                  <a:cubicBezTo>
                    <a:pt x="2989" y="2513"/>
                    <a:pt x="3066" y="2483"/>
                    <a:pt x="3147" y="2483"/>
                  </a:cubicBezTo>
                  <a:close/>
                  <a:moveTo>
                    <a:pt x="2215" y="0"/>
                  </a:moveTo>
                  <a:lnTo>
                    <a:pt x="0" y="739"/>
                  </a:lnTo>
                  <a:lnTo>
                    <a:pt x="0" y="3215"/>
                  </a:lnTo>
                  <a:cubicBezTo>
                    <a:pt x="0" y="4740"/>
                    <a:pt x="857" y="6121"/>
                    <a:pt x="2215" y="6788"/>
                  </a:cubicBezTo>
                  <a:cubicBezTo>
                    <a:pt x="3548" y="6121"/>
                    <a:pt x="4406" y="4740"/>
                    <a:pt x="4406" y="3215"/>
                  </a:cubicBezTo>
                  <a:lnTo>
                    <a:pt x="4406" y="739"/>
                  </a:lnTo>
                  <a:lnTo>
                    <a:pt x="22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7"/>
            <p:cNvSpPr/>
            <p:nvPr/>
          </p:nvSpPr>
          <p:spPr>
            <a:xfrm>
              <a:off x="6698662" y="1484975"/>
              <a:ext cx="266806" cy="350124"/>
            </a:xfrm>
            <a:custGeom>
              <a:rect b="b" l="l" r="r" t="t"/>
              <a:pathLst>
                <a:path extrusionOk="0" h="10783" w="8217">
                  <a:moveTo>
                    <a:pt x="4109" y="1335"/>
                  </a:moveTo>
                  <a:cubicBezTo>
                    <a:pt x="4145" y="1335"/>
                    <a:pt x="4180" y="1341"/>
                    <a:pt x="4216" y="1352"/>
                  </a:cubicBezTo>
                  <a:lnTo>
                    <a:pt x="6740" y="2210"/>
                  </a:lnTo>
                  <a:cubicBezTo>
                    <a:pt x="6860" y="2234"/>
                    <a:pt x="6955" y="2353"/>
                    <a:pt x="6955" y="2496"/>
                  </a:cubicBezTo>
                  <a:lnTo>
                    <a:pt x="6955" y="5210"/>
                  </a:lnTo>
                  <a:cubicBezTo>
                    <a:pt x="6955" y="7020"/>
                    <a:pt x="5883" y="8663"/>
                    <a:pt x="4240" y="9402"/>
                  </a:cubicBezTo>
                  <a:cubicBezTo>
                    <a:pt x="4192" y="9426"/>
                    <a:pt x="4145" y="9426"/>
                    <a:pt x="4097" y="9426"/>
                  </a:cubicBezTo>
                  <a:cubicBezTo>
                    <a:pt x="4073" y="9426"/>
                    <a:pt x="4026" y="9426"/>
                    <a:pt x="3978" y="9402"/>
                  </a:cubicBezTo>
                  <a:cubicBezTo>
                    <a:pt x="2335" y="8663"/>
                    <a:pt x="1263" y="7020"/>
                    <a:pt x="1263" y="5210"/>
                  </a:cubicBezTo>
                  <a:lnTo>
                    <a:pt x="1263" y="2496"/>
                  </a:lnTo>
                  <a:cubicBezTo>
                    <a:pt x="1263" y="2353"/>
                    <a:pt x="1358" y="2234"/>
                    <a:pt x="1477" y="2210"/>
                  </a:cubicBezTo>
                  <a:lnTo>
                    <a:pt x="4002" y="1352"/>
                  </a:lnTo>
                  <a:cubicBezTo>
                    <a:pt x="4037" y="1341"/>
                    <a:pt x="4073" y="1335"/>
                    <a:pt x="4109" y="1335"/>
                  </a:cubicBezTo>
                  <a:close/>
                  <a:moveTo>
                    <a:pt x="4109" y="1"/>
                  </a:moveTo>
                  <a:cubicBezTo>
                    <a:pt x="4073" y="1"/>
                    <a:pt x="4037" y="7"/>
                    <a:pt x="4002" y="19"/>
                  </a:cubicBezTo>
                  <a:lnTo>
                    <a:pt x="215" y="1281"/>
                  </a:lnTo>
                  <a:cubicBezTo>
                    <a:pt x="96" y="1329"/>
                    <a:pt x="1" y="1448"/>
                    <a:pt x="1" y="1591"/>
                  </a:cubicBezTo>
                  <a:lnTo>
                    <a:pt x="1" y="5210"/>
                  </a:lnTo>
                  <a:cubicBezTo>
                    <a:pt x="1" y="7735"/>
                    <a:pt x="1620" y="9973"/>
                    <a:pt x="4002" y="10783"/>
                  </a:cubicBezTo>
                  <a:lnTo>
                    <a:pt x="4216" y="10783"/>
                  </a:lnTo>
                  <a:cubicBezTo>
                    <a:pt x="6598" y="9973"/>
                    <a:pt x="8217" y="7735"/>
                    <a:pt x="8217" y="5210"/>
                  </a:cubicBezTo>
                  <a:lnTo>
                    <a:pt x="8217" y="1591"/>
                  </a:lnTo>
                  <a:cubicBezTo>
                    <a:pt x="8217" y="1448"/>
                    <a:pt x="8122" y="1329"/>
                    <a:pt x="8003" y="1281"/>
                  </a:cubicBezTo>
                  <a:lnTo>
                    <a:pt x="4216" y="19"/>
                  </a:lnTo>
                  <a:cubicBezTo>
                    <a:pt x="4180" y="7"/>
                    <a:pt x="4145" y="1"/>
                    <a:pt x="4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67"/>
          <p:cNvGrpSpPr/>
          <p:nvPr/>
        </p:nvGrpSpPr>
        <p:grpSpPr>
          <a:xfrm>
            <a:off x="6683206" y="2065136"/>
            <a:ext cx="297756" cy="349937"/>
            <a:chOff x="6683206" y="2065136"/>
            <a:chExt cx="297756" cy="349937"/>
          </a:xfrm>
        </p:grpSpPr>
        <p:sp>
          <p:nvSpPr>
            <p:cNvPr id="1040" name="Google Shape;1040;p67"/>
            <p:cNvSpPr/>
            <p:nvPr/>
          </p:nvSpPr>
          <p:spPr>
            <a:xfrm>
              <a:off x="6770586" y="2148262"/>
              <a:ext cx="122996" cy="122996"/>
            </a:xfrm>
            <a:custGeom>
              <a:rect b="b" l="l" r="r" t="t"/>
              <a:pathLst>
                <a:path extrusionOk="0" h="3788" w="3788">
                  <a:moveTo>
                    <a:pt x="2838" y="1251"/>
                  </a:moveTo>
                  <a:cubicBezTo>
                    <a:pt x="2918" y="1251"/>
                    <a:pt x="3001" y="1287"/>
                    <a:pt x="3073" y="1358"/>
                  </a:cubicBezTo>
                  <a:cubicBezTo>
                    <a:pt x="3192" y="1477"/>
                    <a:pt x="3192" y="1668"/>
                    <a:pt x="3073" y="1787"/>
                  </a:cubicBezTo>
                  <a:lnTo>
                    <a:pt x="1811" y="3049"/>
                  </a:lnTo>
                  <a:cubicBezTo>
                    <a:pt x="1739" y="3120"/>
                    <a:pt x="1668" y="3144"/>
                    <a:pt x="1572" y="3144"/>
                  </a:cubicBezTo>
                  <a:cubicBezTo>
                    <a:pt x="1501" y="3144"/>
                    <a:pt x="1406" y="3120"/>
                    <a:pt x="1358" y="3049"/>
                  </a:cubicBezTo>
                  <a:lnTo>
                    <a:pt x="715" y="2430"/>
                  </a:lnTo>
                  <a:cubicBezTo>
                    <a:pt x="596" y="2311"/>
                    <a:pt x="596" y="2096"/>
                    <a:pt x="715" y="1977"/>
                  </a:cubicBezTo>
                  <a:cubicBezTo>
                    <a:pt x="787" y="1918"/>
                    <a:pt x="870" y="1888"/>
                    <a:pt x="950" y="1888"/>
                  </a:cubicBezTo>
                  <a:cubicBezTo>
                    <a:pt x="1031" y="1888"/>
                    <a:pt x="1108" y="1918"/>
                    <a:pt x="1168" y="1977"/>
                  </a:cubicBezTo>
                  <a:lnTo>
                    <a:pt x="1572" y="2382"/>
                  </a:lnTo>
                  <a:lnTo>
                    <a:pt x="2620" y="1358"/>
                  </a:lnTo>
                  <a:cubicBezTo>
                    <a:pt x="2680" y="1287"/>
                    <a:pt x="2757" y="1251"/>
                    <a:pt x="2838" y="1251"/>
                  </a:cubicBezTo>
                  <a:close/>
                  <a:moveTo>
                    <a:pt x="1906" y="1"/>
                  </a:moveTo>
                  <a:cubicBezTo>
                    <a:pt x="858" y="1"/>
                    <a:pt x="1" y="834"/>
                    <a:pt x="1" y="1882"/>
                  </a:cubicBezTo>
                  <a:cubicBezTo>
                    <a:pt x="1" y="2930"/>
                    <a:pt x="858" y="3787"/>
                    <a:pt x="1906" y="3787"/>
                  </a:cubicBezTo>
                  <a:cubicBezTo>
                    <a:pt x="2930" y="3787"/>
                    <a:pt x="3787" y="2930"/>
                    <a:pt x="3787" y="1882"/>
                  </a:cubicBezTo>
                  <a:cubicBezTo>
                    <a:pt x="3787" y="834"/>
                    <a:pt x="2930" y="1"/>
                    <a:pt x="1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7"/>
            <p:cNvSpPr/>
            <p:nvPr/>
          </p:nvSpPr>
          <p:spPr>
            <a:xfrm>
              <a:off x="6687849" y="2065136"/>
              <a:ext cx="288463" cy="288074"/>
            </a:xfrm>
            <a:custGeom>
              <a:rect b="b" l="l" r="r" t="t"/>
              <a:pathLst>
                <a:path extrusionOk="0" h="8872" w="8884">
                  <a:moveTo>
                    <a:pt x="4454" y="1918"/>
                  </a:moveTo>
                  <a:cubicBezTo>
                    <a:pt x="5835" y="1918"/>
                    <a:pt x="6978" y="3061"/>
                    <a:pt x="6978" y="4442"/>
                  </a:cubicBezTo>
                  <a:cubicBezTo>
                    <a:pt x="6978" y="5847"/>
                    <a:pt x="5835" y="6966"/>
                    <a:pt x="4454" y="6966"/>
                  </a:cubicBezTo>
                  <a:cubicBezTo>
                    <a:pt x="3049" y="6966"/>
                    <a:pt x="1906" y="5847"/>
                    <a:pt x="1906" y="4442"/>
                  </a:cubicBezTo>
                  <a:cubicBezTo>
                    <a:pt x="1906" y="3061"/>
                    <a:pt x="3049" y="1918"/>
                    <a:pt x="4454" y="1918"/>
                  </a:cubicBezTo>
                  <a:close/>
                  <a:moveTo>
                    <a:pt x="4442" y="1"/>
                  </a:moveTo>
                  <a:cubicBezTo>
                    <a:pt x="4359" y="1"/>
                    <a:pt x="4275" y="36"/>
                    <a:pt x="4216" y="108"/>
                  </a:cubicBezTo>
                  <a:lnTo>
                    <a:pt x="3620" y="727"/>
                  </a:lnTo>
                  <a:cubicBezTo>
                    <a:pt x="3552" y="779"/>
                    <a:pt x="3471" y="818"/>
                    <a:pt x="3395" y="818"/>
                  </a:cubicBezTo>
                  <a:cubicBezTo>
                    <a:pt x="3366" y="818"/>
                    <a:pt x="3337" y="812"/>
                    <a:pt x="3311" y="799"/>
                  </a:cubicBezTo>
                  <a:lnTo>
                    <a:pt x="2477" y="584"/>
                  </a:lnTo>
                  <a:cubicBezTo>
                    <a:pt x="2448" y="576"/>
                    <a:pt x="2418" y="572"/>
                    <a:pt x="2389" y="572"/>
                  </a:cubicBezTo>
                  <a:cubicBezTo>
                    <a:pt x="2248" y="572"/>
                    <a:pt x="2112" y="661"/>
                    <a:pt x="2072" y="799"/>
                  </a:cubicBezTo>
                  <a:lnTo>
                    <a:pt x="1858" y="1632"/>
                  </a:lnTo>
                  <a:cubicBezTo>
                    <a:pt x="1834" y="1751"/>
                    <a:pt x="1739" y="1846"/>
                    <a:pt x="1644" y="1870"/>
                  </a:cubicBezTo>
                  <a:lnTo>
                    <a:pt x="810" y="2084"/>
                  </a:lnTo>
                  <a:cubicBezTo>
                    <a:pt x="644" y="2132"/>
                    <a:pt x="548" y="2299"/>
                    <a:pt x="572" y="2466"/>
                  </a:cubicBezTo>
                  <a:lnTo>
                    <a:pt x="810" y="3299"/>
                  </a:lnTo>
                  <a:cubicBezTo>
                    <a:pt x="834" y="3418"/>
                    <a:pt x="810" y="3537"/>
                    <a:pt x="715" y="3609"/>
                  </a:cubicBezTo>
                  <a:lnTo>
                    <a:pt x="120" y="4228"/>
                  </a:lnTo>
                  <a:cubicBezTo>
                    <a:pt x="1" y="4347"/>
                    <a:pt x="1" y="4537"/>
                    <a:pt x="120" y="4680"/>
                  </a:cubicBezTo>
                  <a:lnTo>
                    <a:pt x="715" y="5276"/>
                  </a:lnTo>
                  <a:cubicBezTo>
                    <a:pt x="810" y="5371"/>
                    <a:pt x="834" y="5466"/>
                    <a:pt x="810" y="5585"/>
                  </a:cubicBezTo>
                  <a:lnTo>
                    <a:pt x="572" y="6419"/>
                  </a:lnTo>
                  <a:cubicBezTo>
                    <a:pt x="548" y="6585"/>
                    <a:pt x="644" y="6752"/>
                    <a:pt x="810" y="6800"/>
                  </a:cubicBezTo>
                  <a:lnTo>
                    <a:pt x="1644" y="7038"/>
                  </a:lnTo>
                  <a:cubicBezTo>
                    <a:pt x="1739" y="7062"/>
                    <a:pt x="1834" y="7133"/>
                    <a:pt x="1858" y="7252"/>
                  </a:cubicBezTo>
                  <a:lnTo>
                    <a:pt x="2072" y="8086"/>
                  </a:lnTo>
                  <a:cubicBezTo>
                    <a:pt x="2112" y="8223"/>
                    <a:pt x="2248" y="8312"/>
                    <a:pt x="2389" y="8312"/>
                  </a:cubicBezTo>
                  <a:cubicBezTo>
                    <a:pt x="2418" y="8312"/>
                    <a:pt x="2448" y="8308"/>
                    <a:pt x="2477" y="8300"/>
                  </a:cubicBezTo>
                  <a:lnTo>
                    <a:pt x="3311" y="8086"/>
                  </a:lnTo>
                  <a:cubicBezTo>
                    <a:pt x="3335" y="8080"/>
                    <a:pt x="3360" y="8077"/>
                    <a:pt x="3386" y="8077"/>
                  </a:cubicBezTo>
                  <a:cubicBezTo>
                    <a:pt x="3464" y="8077"/>
                    <a:pt x="3549" y="8104"/>
                    <a:pt x="3620" y="8157"/>
                  </a:cubicBezTo>
                  <a:lnTo>
                    <a:pt x="4216" y="8776"/>
                  </a:lnTo>
                  <a:cubicBezTo>
                    <a:pt x="4287" y="8848"/>
                    <a:pt x="4359" y="8872"/>
                    <a:pt x="4430" y="8872"/>
                  </a:cubicBezTo>
                  <a:cubicBezTo>
                    <a:pt x="4525" y="8872"/>
                    <a:pt x="4597" y="8848"/>
                    <a:pt x="4668" y="8776"/>
                  </a:cubicBezTo>
                  <a:lnTo>
                    <a:pt x="5264" y="8157"/>
                  </a:lnTo>
                  <a:cubicBezTo>
                    <a:pt x="5335" y="8104"/>
                    <a:pt x="5420" y="8077"/>
                    <a:pt x="5498" y="8077"/>
                  </a:cubicBezTo>
                  <a:cubicBezTo>
                    <a:pt x="5524" y="8077"/>
                    <a:pt x="5549" y="8080"/>
                    <a:pt x="5573" y="8086"/>
                  </a:cubicBezTo>
                  <a:lnTo>
                    <a:pt x="6407" y="8300"/>
                  </a:lnTo>
                  <a:cubicBezTo>
                    <a:pt x="6436" y="8308"/>
                    <a:pt x="6465" y="8312"/>
                    <a:pt x="6495" y="8312"/>
                  </a:cubicBezTo>
                  <a:cubicBezTo>
                    <a:pt x="6635" y="8312"/>
                    <a:pt x="6772" y="8223"/>
                    <a:pt x="6811" y="8086"/>
                  </a:cubicBezTo>
                  <a:lnTo>
                    <a:pt x="7026" y="7252"/>
                  </a:lnTo>
                  <a:cubicBezTo>
                    <a:pt x="7050" y="7133"/>
                    <a:pt x="7145" y="7062"/>
                    <a:pt x="7240" y="7038"/>
                  </a:cubicBezTo>
                  <a:lnTo>
                    <a:pt x="8074" y="6800"/>
                  </a:lnTo>
                  <a:cubicBezTo>
                    <a:pt x="8240" y="6752"/>
                    <a:pt x="8336" y="6585"/>
                    <a:pt x="8312" y="6419"/>
                  </a:cubicBezTo>
                  <a:lnTo>
                    <a:pt x="8074" y="5585"/>
                  </a:lnTo>
                  <a:cubicBezTo>
                    <a:pt x="8050" y="5466"/>
                    <a:pt x="8074" y="5371"/>
                    <a:pt x="8169" y="5276"/>
                  </a:cubicBezTo>
                  <a:lnTo>
                    <a:pt x="8764" y="4680"/>
                  </a:lnTo>
                  <a:cubicBezTo>
                    <a:pt x="8883" y="4537"/>
                    <a:pt x="8883" y="4347"/>
                    <a:pt x="8764" y="4228"/>
                  </a:cubicBezTo>
                  <a:lnTo>
                    <a:pt x="8169" y="3609"/>
                  </a:lnTo>
                  <a:cubicBezTo>
                    <a:pt x="8074" y="3537"/>
                    <a:pt x="8050" y="3418"/>
                    <a:pt x="8074" y="3299"/>
                  </a:cubicBezTo>
                  <a:lnTo>
                    <a:pt x="8312" y="2466"/>
                  </a:lnTo>
                  <a:cubicBezTo>
                    <a:pt x="8336" y="2299"/>
                    <a:pt x="8240" y="2132"/>
                    <a:pt x="8074" y="2084"/>
                  </a:cubicBezTo>
                  <a:lnTo>
                    <a:pt x="7240" y="1870"/>
                  </a:lnTo>
                  <a:cubicBezTo>
                    <a:pt x="7145" y="1846"/>
                    <a:pt x="7050" y="1751"/>
                    <a:pt x="7026" y="1632"/>
                  </a:cubicBezTo>
                  <a:lnTo>
                    <a:pt x="6811" y="799"/>
                  </a:lnTo>
                  <a:cubicBezTo>
                    <a:pt x="6772" y="661"/>
                    <a:pt x="6635" y="572"/>
                    <a:pt x="6495" y="572"/>
                  </a:cubicBezTo>
                  <a:cubicBezTo>
                    <a:pt x="6465" y="572"/>
                    <a:pt x="6436" y="576"/>
                    <a:pt x="6407" y="584"/>
                  </a:cubicBezTo>
                  <a:lnTo>
                    <a:pt x="5573" y="799"/>
                  </a:lnTo>
                  <a:cubicBezTo>
                    <a:pt x="5547" y="812"/>
                    <a:pt x="5518" y="818"/>
                    <a:pt x="5489" y="818"/>
                  </a:cubicBezTo>
                  <a:cubicBezTo>
                    <a:pt x="5413" y="818"/>
                    <a:pt x="5332" y="779"/>
                    <a:pt x="5264" y="727"/>
                  </a:cubicBezTo>
                  <a:lnTo>
                    <a:pt x="4668" y="108"/>
                  </a:lnTo>
                  <a:cubicBezTo>
                    <a:pt x="4609" y="36"/>
                    <a:pt x="4525" y="1"/>
                    <a:pt x="4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7"/>
            <p:cNvSpPr/>
            <p:nvPr/>
          </p:nvSpPr>
          <p:spPr>
            <a:xfrm>
              <a:off x="6860303" y="2307565"/>
              <a:ext cx="120659" cy="107508"/>
            </a:xfrm>
            <a:custGeom>
              <a:rect b="b" l="l" r="r" t="t"/>
              <a:pathLst>
                <a:path extrusionOk="0" h="3311" w="3716">
                  <a:moveTo>
                    <a:pt x="2763" y="1"/>
                  </a:moveTo>
                  <a:lnTo>
                    <a:pt x="2286" y="120"/>
                  </a:lnTo>
                  <a:lnTo>
                    <a:pt x="2096" y="786"/>
                  </a:lnTo>
                  <a:cubicBezTo>
                    <a:pt x="1977" y="1191"/>
                    <a:pt x="1620" y="1477"/>
                    <a:pt x="1191" y="1477"/>
                  </a:cubicBezTo>
                  <a:cubicBezTo>
                    <a:pt x="1096" y="1477"/>
                    <a:pt x="1024" y="1477"/>
                    <a:pt x="929" y="1453"/>
                  </a:cubicBezTo>
                  <a:lnTo>
                    <a:pt x="286" y="1286"/>
                  </a:lnTo>
                  <a:lnTo>
                    <a:pt x="0" y="1548"/>
                  </a:lnTo>
                  <a:lnTo>
                    <a:pt x="929" y="3168"/>
                  </a:lnTo>
                  <a:cubicBezTo>
                    <a:pt x="977" y="3263"/>
                    <a:pt x="1072" y="3311"/>
                    <a:pt x="1191" y="3311"/>
                  </a:cubicBezTo>
                  <a:cubicBezTo>
                    <a:pt x="1310" y="3311"/>
                    <a:pt x="1405" y="3263"/>
                    <a:pt x="1453" y="3168"/>
                  </a:cubicBezTo>
                  <a:lnTo>
                    <a:pt x="2143" y="2120"/>
                  </a:lnTo>
                  <a:lnTo>
                    <a:pt x="3406" y="2025"/>
                  </a:lnTo>
                  <a:cubicBezTo>
                    <a:pt x="3501" y="2025"/>
                    <a:pt x="3620" y="1953"/>
                    <a:pt x="3668" y="1858"/>
                  </a:cubicBezTo>
                  <a:cubicBezTo>
                    <a:pt x="3715" y="1763"/>
                    <a:pt x="3715" y="1644"/>
                    <a:pt x="3668" y="1572"/>
                  </a:cubicBez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7"/>
            <p:cNvSpPr/>
            <p:nvPr/>
          </p:nvSpPr>
          <p:spPr>
            <a:xfrm>
              <a:off x="6683206" y="2307565"/>
              <a:ext cx="120659" cy="107508"/>
            </a:xfrm>
            <a:custGeom>
              <a:rect b="b" l="l" r="r" t="t"/>
              <a:pathLst>
                <a:path extrusionOk="0" h="3311" w="3716">
                  <a:moveTo>
                    <a:pt x="953" y="1"/>
                  </a:moveTo>
                  <a:lnTo>
                    <a:pt x="48" y="1572"/>
                  </a:lnTo>
                  <a:cubicBezTo>
                    <a:pt x="1" y="1668"/>
                    <a:pt x="1" y="1763"/>
                    <a:pt x="48" y="1858"/>
                  </a:cubicBezTo>
                  <a:cubicBezTo>
                    <a:pt x="96" y="1953"/>
                    <a:pt x="215" y="2025"/>
                    <a:pt x="310" y="2025"/>
                  </a:cubicBezTo>
                  <a:lnTo>
                    <a:pt x="1572" y="2120"/>
                  </a:lnTo>
                  <a:lnTo>
                    <a:pt x="2263" y="3168"/>
                  </a:lnTo>
                  <a:cubicBezTo>
                    <a:pt x="2311" y="3263"/>
                    <a:pt x="2406" y="3311"/>
                    <a:pt x="2525" y="3311"/>
                  </a:cubicBezTo>
                  <a:cubicBezTo>
                    <a:pt x="2644" y="3311"/>
                    <a:pt x="2739" y="3263"/>
                    <a:pt x="2787" y="3168"/>
                  </a:cubicBezTo>
                  <a:lnTo>
                    <a:pt x="3716" y="1548"/>
                  </a:lnTo>
                  <a:lnTo>
                    <a:pt x="3430" y="1286"/>
                  </a:lnTo>
                  <a:lnTo>
                    <a:pt x="2787" y="1453"/>
                  </a:lnTo>
                  <a:cubicBezTo>
                    <a:pt x="2692" y="1477"/>
                    <a:pt x="2620" y="1477"/>
                    <a:pt x="2525" y="1477"/>
                  </a:cubicBezTo>
                  <a:cubicBezTo>
                    <a:pt x="2096" y="1477"/>
                    <a:pt x="1739" y="1191"/>
                    <a:pt x="1620" y="786"/>
                  </a:cubicBezTo>
                  <a:lnTo>
                    <a:pt x="1430" y="120"/>
                  </a:lnTo>
                  <a:lnTo>
                    <a:pt x="9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67"/>
          <p:cNvGrpSpPr/>
          <p:nvPr/>
        </p:nvGrpSpPr>
        <p:grpSpPr>
          <a:xfrm>
            <a:off x="6671614" y="2664325"/>
            <a:ext cx="314732" cy="350027"/>
            <a:chOff x="6671614" y="2664325"/>
            <a:chExt cx="314732" cy="350027"/>
          </a:xfrm>
        </p:grpSpPr>
        <p:sp>
          <p:nvSpPr>
            <p:cNvPr id="1045" name="Google Shape;1045;p67"/>
            <p:cNvSpPr/>
            <p:nvPr/>
          </p:nvSpPr>
          <p:spPr>
            <a:xfrm>
              <a:off x="6744284" y="2725923"/>
              <a:ext cx="134588" cy="143842"/>
            </a:xfrm>
            <a:custGeom>
              <a:rect b="b" l="l" r="r" t="t"/>
              <a:pathLst>
                <a:path extrusionOk="0" h="4430" w="4145">
                  <a:moveTo>
                    <a:pt x="2073" y="1262"/>
                  </a:moveTo>
                  <a:cubicBezTo>
                    <a:pt x="2597" y="1262"/>
                    <a:pt x="3025" y="1691"/>
                    <a:pt x="3025" y="2215"/>
                  </a:cubicBezTo>
                  <a:cubicBezTo>
                    <a:pt x="3025" y="2739"/>
                    <a:pt x="2597" y="3167"/>
                    <a:pt x="2073" y="3167"/>
                  </a:cubicBezTo>
                  <a:cubicBezTo>
                    <a:pt x="1549" y="3167"/>
                    <a:pt x="1120" y="2739"/>
                    <a:pt x="1120" y="2215"/>
                  </a:cubicBezTo>
                  <a:cubicBezTo>
                    <a:pt x="1120" y="1691"/>
                    <a:pt x="1549" y="1262"/>
                    <a:pt x="2073" y="1262"/>
                  </a:cubicBezTo>
                  <a:close/>
                  <a:moveTo>
                    <a:pt x="1763" y="0"/>
                  </a:moveTo>
                  <a:lnTo>
                    <a:pt x="1763" y="429"/>
                  </a:lnTo>
                  <a:cubicBezTo>
                    <a:pt x="1763" y="572"/>
                    <a:pt x="1668" y="691"/>
                    <a:pt x="1549" y="738"/>
                  </a:cubicBezTo>
                  <a:cubicBezTo>
                    <a:pt x="1358" y="810"/>
                    <a:pt x="1192" y="905"/>
                    <a:pt x="1049" y="1024"/>
                  </a:cubicBezTo>
                  <a:cubicBezTo>
                    <a:pt x="993" y="1066"/>
                    <a:pt x="922" y="1091"/>
                    <a:pt x="849" y="1091"/>
                  </a:cubicBezTo>
                  <a:cubicBezTo>
                    <a:pt x="796" y="1091"/>
                    <a:pt x="741" y="1078"/>
                    <a:pt x="692" y="1048"/>
                  </a:cubicBezTo>
                  <a:lnTo>
                    <a:pt x="311" y="834"/>
                  </a:lnTo>
                  <a:lnTo>
                    <a:pt x="1" y="1381"/>
                  </a:lnTo>
                  <a:lnTo>
                    <a:pt x="358" y="1596"/>
                  </a:lnTo>
                  <a:cubicBezTo>
                    <a:pt x="477" y="1667"/>
                    <a:pt x="549" y="1786"/>
                    <a:pt x="525" y="1929"/>
                  </a:cubicBezTo>
                  <a:cubicBezTo>
                    <a:pt x="501" y="2024"/>
                    <a:pt x="501" y="2120"/>
                    <a:pt x="501" y="2215"/>
                  </a:cubicBezTo>
                  <a:cubicBezTo>
                    <a:pt x="501" y="2310"/>
                    <a:pt x="501" y="2405"/>
                    <a:pt x="525" y="2501"/>
                  </a:cubicBezTo>
                  <a:cubicBezTo>
                    <a:pt x="549" y="2643"/>
                    <a:pt x="477" y="2763"/>
                    <a:pt x="358" y="2834"/>
                  </a:cubicBezTo>
                  <a:lnTo>
                    <a:pt x="1" y="3048"/>
                  </a:lnTo>
                  <a:lnTo>
                    <a:pt x="311" y="3596"/>
                  </a:lnTo>
                  <a:lnTo>
                    <a:pt x="692" y="3382"/>
                  </a:lnTo>
                  <a:cubicBezTo>
                    <a:pt x="741" y="3352"/>
                    <a:pt x="796" y="3339"/>
                    <a:pt x="849" y="3339"/>
                  </a:cubicBezTo>
                  <a:cubicBezTo>
                    <a:pt x="922" y="3339"/>
                    <a:pt x="993" y="3364"/>
                    <a:pt x="1049" y="3406"/>
                  </a:cubicBezTo>
                  <a:cubicBezTo>
                    <a:pt x="1192" y="3548"/>
                    <a:pt x="1358" y="3644"/>
                    <a:pt x="1549" y="3691"/>
                  </a:cubicBezTo>
                  <a:cubicBezTo>
                    <a:pt x="1668" y="3739"/>
                    <a:pt x="1763" y="3858"/>
                    <a:pt x="1763" y="4001"/>
                  </a:cubicBezTo>
                  <a:lnTo>
                    <a:pt x="1763" y="4430"/>
                  </a:lnTo>
                  <a:lnTo>
                    <a:pt x="2382" y="4430"/>
                  </a:lnTo>
                  <a:lnTo>
                    <a:pt x="2382" y="4001"/>
                  </a:lnTo>
                  <a:cubicBezTo>
                    <a:pt x="2382" y="3858"/>
                    <a:pt x="2478" y="3739"/>
                    <a:pt x="2597" y="3691"/>
                  </a:cubicBezTo>
                  <a:cubicBezTo>
                    <a:pt x="2787" y="3644"/>
                    <a:pt x="2954" y="3548"/>
                    <a:pt x="3097" y="3406"/>
                  </a:cubicBezTo>
                  <a:cubicBezTo>
                    <a:pt x="3152" y="3364"/>
                    <a:pt x="3224" y="3339"/>
                    <a:pt x="3297" y="3339"/>
                  </a:cubicBezTo>
                  <a:cubicBezTo>
                    <a:pt x="3350" y="3339"/>
                    <a:pt x="3404" y="3352"/>
                    <a:pt x="3454" y="3382"/>
                  </a:cubicBezTo>
                  <a:lnTo>
                    <a:pt x="3835" y="3596"/>
                  </a:lnTo>
                  <a:lnTo>
                    <a:pt x="4145" y="3048"/>
                  </a:lnTo>
                  <a:lnTo>
                    <a:pt x="3764" y="2834"/>
                  </a:lnTo>
                  <a:cubicBezTo>
                    <a:pt x="3668" y="2763"/>
                    <a:pt x="3597" y="2643"/>
                    <a:pt x="3621" y="2501"/>
                  </a:cubicBezTo>
                  <a:cubicBezTo>
                    <a:pt x="3645" y="2405"/>
                    <a:pt x="3645" y="2310"/>
                    <a:pt x="3645" y="2215"/>
                  </a:cubicBezTo>
                  <a:cubicBezTo>
                    <a:pt x="3645" y="2120"/>
                    <a:pt x="3645" y="2024"/>
                    <a:pt x="3621" y="1929"/>
                  </a:cubicBezTo>
                  <a:cubicBezTo>
                    <a:pt x="3597" y="1786"/>
                    <a:pt x="3668" y="1667"/>
                    <a:pt x="3764" y="1596"/>
                  </a:cubicBezTo>
                  <a:lnTo>
                    <a:pt x="4145" y="1381"/>
                  </a:lnTo>
                  <a:lnTo>
                    <a:pt x="3835" y="834"/>
                  </a:lnTo>
                  <a:lnTo>
                    <a:pt x="3454" y="1048"/>
                  </a:lnTo>
                  <a:cubicBezTo>
                    <a:pt x="3404" y="1078"/>
                    <a:pt x="3350" y="1091"/>
                    <a:pt x="3297" y="1091"/>
                  </a:cubicBezTo>
                  <a:cubicBezTo>
                    <a:pt x="3224" y="1091"/>
                    <a:pt x="3152" y="1066"/>
                    <a:pt x="3097" y="1024"/>
                  </a:cubicBezTo>
                  <a:cubicBezTo>
                    <a:pt x="2954" y="905"/>
                    <a:pt x="2787" y="810"/>
                    <a:pt x="2597" y="738"/>
                  </a:cubicBezTo>
                  <a:cubicBezTo>
                    <a:pt x="2478" y="691"/>
                    <a:pt x="2382" y="572"/>
                    <a:pt x="2382" y="429"/>
                  </a:cubicBezTo>
                  <a:lnTo>
                    <a:pt x="2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7"/>
            <p:cNvSpPr/>
            <p:nvPr/>
          </p:nvSpPr>
          <p:spPr>
            <a:xfrm>
              <a:off x="6801531" y="2787780"/>
              <a:ext cx="20131" cy="20131"/>
            </a:xfrm>
            <a:custGeom>
              <a:rect b="b" l="l" r="r" t="t"/>
              <a:pathLst>
                <a:path extrusionOk="0" h="620" w="62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7"/>
            <p:cNvSpPr/>
            <p:nvPr/>
          </p:nvSpPr>
          <p:spPr>
            <a:xfrm>
              <a:off x="6671614" y="2664325"/>
              <a:ext cx="314732" cy="350027"/>
            </a:xfrm>
            <a:custGeom>
              <a:rect b="b" l="l" r="r" t="t"/>
              <a:pathLst>
                <a:path extrusionOk="0" h="10780" w="9693">
                  <a:moveTo>
                    <a:pt x="4930" y="1278"/>
                  </a:moveTo>
                  <a:cubicBezTo>
                    <a:pt x="5121" y="1278"/>
                    <a:pt x="5263" y="1421"/>
                    <a:pt x="5263" y="1588"/>
                  </a:cubicBezTo>
                  <a:lnTo>
                    <a:pt x="5263" y="2135"/>
                  </a:lnTo>
                  <a:cubicBezTo>
                    <a:pt x="5359" y="2183"/>
                    <a:pt x="5454" y="2230"/>
                    <a:pt x="5549" y="2302"/>
                  </a:cubicBezTo>
                  <a:lnTo>
                    <a:pt x="6025" y="2040"/>
                  </a:lnTo>
                  <a:cubicBezTo>
                    <a:pt x="6076" y="2006"/>
                    <a:pt x="6133" y="1990"/>
                    <a:pt x="6189" y="1990"/>
                  </a:cubicBezTo>
                  <a:cubicBezTo>
                    <a:pt x="6291" y="1990"/>
                    <a:pt x="6393" y="2043"/>
                    <a:pt x="6454" y="2135"/>
                  </a:cubicBezTo>
                  <a:lnTo>
                    <a:pt x="7097" y="3231"/>
                  </a:lnTo>
                  <a:cubicBezTo>
                    <a:pt x="7169" y="3397"/>
                    <a:pt x="7121" y="3588"/>
                    <a:pt x="6978" y="3659"/>
                  </a:cubicBezTo>
                  <a:lnTo>
                    <a:pt x="6502" y="3945"/>
                  </a:lnTo>
                  <a:cubicBezTo>
                    <a:pt x="6526" y="3993"/>
                    <a:pt x="6526" y="4064"/>
                    <a:pt x="6526" y="4112"/>
                  </a:cubicBezTo>
                  <a:cubicBezTo>
                    <a:pt x="6526" y="4183"/>
                    <a:pt x="6526" y="4231"/>
                    <a:pt x="6502" y="4302"/>
                  </a:cubicBezTo>
                  <a:lnTo>
                    <a:pt x="6978" y="4564"/>
                  </a:lnTo>
                  <a:cubicBezTo>
                    <a:pt x="7121" y="4636"/>
                    <a:pt x="7169" y="4826"/>
                    <a:pt x="7097" y="4993"/>
                  </a:cubicBezTo>
                  <a:lnTo>
                    <a:pt x="6454" y="6088"/>
                  </a:lnTo>
                  <a:cubicBezTo>
                    <a:pt x="6388" y="6187"/>
                    <a:pt x="6277" y="6240"/>
                    <a:pt x="6168" y="6240"/>
                  </a:cubicBezTo>
                  <a:cubicBezTo>
                    <a:pt x="6119" y="6240"/>
                    <a:pt x="6070" y="6230"/>
                    <a:pt x="6025" y="6207"/>
                  </a:cubicBezTo>
                  <a:lnTo>
                    <a:pt x="5549" y="5922"/>
                  </a:lnTo>
                  <a:cubicBezTo>
                    <a:pt x="5454" y="5993"/>
                    <a:pt x="5359" y="6041"/>
                    <a:pt x="5263" y="6112"/>
                  </a:cubicBezTo>
                  <a:lnTo>
                    <a:pt x="5263" y="6636"/>
                  </a:lnTo>
                  <a:cubicBezTo>
                    <a:pt x="5263" y="6803"/>
                    <a:pt x="5121" y="6946"/>
                    <a:pt x="4930" y="6946"/>
                  </a:cubicBezTo>
                  <a:lnTo>
                    <a:pt x="3668" y="6946"/>
                  </a:lnTo>
                  <a:cubicBezTo>
                    <a:pt x="3501" y="6946"/>
                    <a:pt x="3358" y="6803"/>
                    <a:pt x="3358" y="6636"/>
                  </a:cubicBezTo>
                  <a:lnTo>
                    <a:pt x="3358" y="6112"/>
                  </a:lnTo>
                  <a:cubicBezTo>
                    <a:pt x="3263" y="6041"/>
                    <a:pt x="3168" y="5993"/>
                    <a:pt x="3072" y="5922"/>
                  </a:cubicBezTo>
                  <a:lnTo>
                    <a:pt x="2596" y="6207"/>
                  </a:lnTo>
                  <a:cubicBezTo>
                    <a:pt x="2552" y="6230"/>
                    <a:pt x="2503" y="6240"/>
                    <a:pt x="2454" y="6240"/>
                  </a:cubicBezTo>
                  <a:cubicBezTo>
                    <a:pt x="2344" y="6240"/>
                    <a:pt x="2233" y="6187"/>
                    <a:pt x="2168" y="6088"/>
                  </a:cubicBezTo>
                  <a:lnTo>
                    <a:pt x="1525" y="4993"/>
                  </a:lnTo>
                  <a:cubicBezTo>
                    <a:pt x="1453" y="4826"/>
                    <a:pt x="1501" y="4636"/>
                    <a:pt x="1644" y="4564"/>
                  </a:cubicBezTo>
                  <a:lnTo>
                    <a:pt x="2096" y="4302"/>
                  </a:lnTo>
                  <a:cubicBezTo>
                    <a:pt x="2096" y="4231"/>
                    <a:pt x="2096" y="4183"/>
                    <a:pt x="2096" y="4112"/>
                  </a:cubicBezTo>
                  <a:cubicBezTo>
                    <a:pt x="2096" y="4064"/>
                    <a:pt x="2096" y="3993"/>
                    <a:pt x="2096" y="3945"/>
                  </a:cubicBezTo>
                  <a:lnTo>
                    <a:pt x="1644" y="3659"/>
                  </a:lnTo>
                  <a:cubicBezTo>
                    <a:pt x="1501" y="3588"/>
                    <a:pt x="1453" y="3397"/>
                    <a:pt x="1525" y="3231"/>
                  </a:cubicBezTo>
                  <a:lnTo>
                    <a:pt x="2168" y="2135"/>
                  </a:lnTo>
                  <a:cubicBezTo>
                    <a:pt x="2229" y="2043"/>
                    <a:pt x="2330" y="1990"/>
                    <a:pt x="2433" y="1990"/>
                  </a:cubicBezTo>
                  <a:cubicBezTo>
                    <a:pt x="2489" y="1990"/>
                    <a:pt x="2546" y="2006"/>
                    <a:pt x="2596" y="2040"/>
                  </a:cubicBezTo>
                  <a:lnTo>
                    <a:pt x="3072" y="2302"/>
                  </a:lnTo>
                  <a:cubicBezTo>
                    <a:pt x="3168" y="2230"/>
                    <a:pt x="3263" y="2183"/>
                    <a:pt x="3358" y="2135"/>
                  </a:cubicBezTo>
                  <a:lnTo>
                    <a:pt x="3358" y="1588"/>
                  </a:lnTo>
                  <a:cubicBezTo>
                    <a:pt x="3358" y="1421"/>
                    <a:pt x="3501" y="1278"/>
                    <a:pt x="3668" y="1278"/>
                  </a:cubicBezTo>
                  <a:close/>
                  <a:moveTo>
                    <a:pt x="4291" y="1"/>
                  </a:moveTo>
                  <a:cubicBezTo>
                    <a:pt x="4010" y="1"/>
                    <a:pt x="3722" y="29"/>
                    <a:pt x="3430" y="87"/>
                  </a:cubicBezTo>
                  <a:cubicBezTo>
                    <a:pt x="1882" y="421"/>
                    <a:pt x="620" y="1683"/>
                    <a:pt x="286" y="3255"/>
                  </a:cubicBezTo>
                  <a:cubicBezTo>
                    <a:pt x="0" y="4660"/>
                    <a:pt x="429" y="6088"/>
                    <a:pt x="1477" y="7065"/>
                  </a:cubicBezTo>
                  <a:lnTo>
                    <a:pt x="1477" y="10470"/>
                  </a:lnTo>
                  <a:cubicBezTo>
                    <a:pt x="1477" y="10637"/>
                    <a:pt x="1620" y="10780"/>
                    <a:pt x="1787" y="10780"/>
                  </a:cubicBezTo>
                  <a:lnTo>
                    <a:pt x="5573" y="10780"/>
                  </a:lnTo>
                  <a:cubicBezTo>
                    <a:pt x="5740" y="10780"/>
                    <a:pt x="5883" y="10637"/>
                    <a:pt x="5883" y="10470"/>
                  </a:cubicBezTo>
                  <a:lnTo>
                    <a:pt x="5883" y="9494"/>
                  </a:lnTo>
                  <a:lnTo>
                    <a:pt x="7478" y="9494"/>
                  </a:lnTo>
                  <a:cubicBezTo>
                    <a:pt x="8002" y="9494"/>
                    <a:pt x="8407" y="9065"/>
                    <a:pt x="8407" y="8541"/>
                  </a:cubicBezTo>
                  <a:lnTo>
                    <a:pt x="8407" y="6946"/>
                  </a:lnTo>
                  <a:lnTo>
                    <a:pt x="9360" y="6946"/>
                  </a:lnTo>
                  <a:cubicBezTo>
                    <a:pt x="9479" y="6946"/>
                    <a:pt x="9574" y="6898"/>
                    <a:pt x="9621" y="6803"/>
                  </a:cubicBezTo>
                  <a:cubicBezTo>
                    <a:pt x="9693" y="6708"/>
                    <a:pt x="9693" y="6589"/>
                    <a:pt x="9645" y="6493"/>
                  </a:cubicBezTo>
                  <a:lnTo>
                    <a:pt x="8407" y="4040"/>
                  </a:lnTo>
                  <a:cubicBezTo>
                    <a:pt x="8365" y="1776"/>
                    <a:pt x="6536" y="1"/>
                    <a:pt x="4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67"/>
          <p:cNvGrpSpPr/>
          <p:nvPr/>
        </p:nvGrpSpPr>
        <p:grpSpPr>
          <a:xfrm>
            <a:off x="6009692" y="1485559"/>
            <a:ext cx="349540" cy="349540"/>
            <a:chOff x="6009692" y="1485559"/>
            <a:chExt cx="349540" cy="349540"/>
          </a:xfrm>
        </p:grpSpPr>
        <p:sp>
          <p:nvSpPr>
            <p:cNvPr id="1049" name="Google Shape;1049;p67"/>
            <p:cNvSpPr/>
            <p:nvPr/>
          </p:nvSpPr>
          <p:spPr>
            <a:xfrm>
              <a:off x="6009692" y="1485559"/>
              <a:ext cx="349540" cy="349540"/>
            </a:xfrm>
            <a:custGeom>
              <a:rect b="b" l="l" r="r" t="t"/>
              <a:pathLst>
                <a:path extrusionOk="0" h="10765" w="10765">
                  <a:moveTo>
                    <a:pt x="5382" y="1906"/>
                  </a:moveTo>
                  <a:cubicBezTo>
                    <a:pt x="7287" y="1906"/>
                    <a:pt x="8859" y="3478"/>
                    <a:pt x="8859" y="5383"/>
                  </a:cubicBezTo>
                  <a:cubicBezTo>
                    <a:pt x="8859" y="7288"/>
                    <a:pt x="7287" y="8860"/>
                    <a:pt x="5382" y="8860"/>
                  </a:cubicBezTo>
                  <a:cubicBezTo>
                    <a:pt x="3477" y="8860"/>
                    <a:pt x="1905" y="7288"/>
                    <a:pt x="1905" y="5383"/>
                  </a:cubicBezTo>
                  <a:cubicBezTo>
                    <a:pt x="1905" y="3478"/>
                    <a:pt x="3477" y="1906"/>
                    <a:pt x="5382" y="1906"/>
                  </a:cubicBezTo>
                  <a:close/>
                  <a:moveTo>
                    <a:pt x="4739" y="1"/>
                  </a:moveTo>
                  <a:cubicBezTo>
                    <a:pt x="4596" y="1"/>
                    <a:pt x="4477" y="96"/>
                    <a:pt x="4430" y="239"/>
                  </a:cubicBezTo>
                  <a:lnTo>
                    <a:pt x="4334" y="763"/>
                  </a:lnTo>
                  <a:cubicBezTo>
                    <a:pt x="3811" y="882"/>
                    <a:pt x="3310" y="1096"/>
                    <a:pt x="2858" y="1382"/>
                  </a:cubicBezTo>
                  <a:lnTo>
                    <a:pt x="2429" y="1096"/>
                  </a:lnTo>
                  <a:cubicBezTo>
                    <a:pt x="2377" y="1065"/>
                    <a:pt x="2316" y="1048"/>
                    <a:pt x="2254" y="1048"/>
                  </a:cubicBezTo>
                  <a:cubicBezTo>
                    <a:pt x="2174" y="1048"/>
                    <a:pt x="2092" y="1077"/>
                    <a:pt x="2024" y="1144"/>
                  </a:cubicBezTo>
                  <a:lnTo>
                    <a:pt x="1143" y="2025"/>
                  </a:lnTo>
                  <a:cubicBezTo>
                    <a:pt x="1024" y="2144"/>
                    <a:pt x="1024" y="2311"/>
                    <a:pt x="1096" y="2430"/>
                  </a:cubicBezTo>
                  <a:lnTo>
                    <a:pt x="1381" y="2859"/>
                  </a:lnTo>
                  <a:cubicBezTo>
                    <a:pt x="1096" y="3311"/>
                    <a:pt x="881" y="3811"/>
                    <a:pt x="762" y="4335"/>
                  </a:cubicBezTo>
                  <a:lnTo>
                    <a:pt x="238" y="4430"/>
                  </a:lnTo>
                  <a:cubicBezTo>
                    <a:pt x="95" y="4478"/>
                    <a:pt x="0" y="4597"/>
                    <a:pt x="0" y="4740"/>
                  </a:cubicBezTo>
                  <a:lnTo>
                    <a:pt x="0" y="6026"/>
                  </a:lnTo>
                  <a:cubicBezTo>
                    <a:pt x="0" y="6169"/>
                    <a:pt x="95" y="6288"/>
                    <a:pt x="238" y="6335"/>
                  </a:cubicBezTo>
                  <a:lnTo>
                    <a:pt x="762" y="6431"/>
                  </a:lnTo>
                  <a:cubicBezTo>
                    <a:pt x="881" y="6955"/>
                    <a:pt x="1096" y="7455"/>
                    <a:pt x="1381" y="7907"/>
                  </a:cubicBezTo>
                  <a:lnTo>
                    <a:pt x="1096" y="8336"/>
                  </a:lnTo>
                  <a:cubicBezTo>
                    <a:pt x="1024" y="8455"/>
                    <a:pt x="1024" y="8622"/>
                    <a:pt x="1143" y="8741"/>
                  </a:cubicBezTo>
                  <a:lnTo>
                    <a:pt x="2024" y="9622"/>
                  </a:lnTo>
                  <a:cubicBezTo>
                    <a:pt x="2092" y="9689"/>
                    <a:pt x="2174" y="9718"/>
                    <a:pt x="2254" y="9718"/>
                  </a:cubicBezTo>
                  <a:cubicBezTo>
                    <a:pt x="2316" y="9718"/>
                    <a:pt x="2377" y="9701"/>
                    <a:pt x="2429" y="9669"/>
                  </a:cubicBezTo>
                  <a:lnTo>
                    <a:pt x="2858" y="9384"/>
                  </a:lnTo>
                  <a:cubicBezTo>
                    <a:pt x="3310" y="9669"/>
                    <a:pt x="3811" y="9884"/>
                    <a:pt x="4334" y="10003"/>
                  </a:cubicBezTo>
                  <a:lnTo>
                    <a:pt x="4430" y="10527"/>
                  </a:lnTo>
                  <a:cubicBezTo>
                    <a:pt x="4477" y="10670"/>
                    <a:pt x="4596" y="10765"/>
                    <a:pt x="4739" y="10765"/>
                  </a:cubicBezTo>
                  <a:lnTo>
                    <a:pt x="6025" y="10765"/>
                  </a:lnTo>
                  <a:cubicBezTo>
                    <a:pt x="6168" y="10765"/>
                    <a:pt x="6287" y="10670"/>
                    <a:pt x="6335" y="10527"/>
                  </a:cubicBezTo>
                  <a:lnTo>
                    <a:pt x="6430" y="10003"/>
                  </a:lnTo>
                  <a:cubicBezTo>
                    <a:pt x="6954" y="9884"/>
                    <a:pt x="7454" y="9669"/>
                    <a:pt x="7907" y="9384"/>
                  </a:cubicBezTo>
                  <a:lnTo>
                    <a:pt x="8335" y="9669"/>
                  </a:lnTo>
                  <a:cubicBezTo>
                    <a:pt x="8387" y="9701"/>
                    <a:pt x="8448" y="9718"/>
                    <a:pt x="8511" y="9718"/>
                  </a:cubicBezTo>
                  <a:cubicBezTo>
                    <a:pt x="8591" y="9718"/>
                    <a:pt x="8673" y="9689"/>
                    <a:pt x="8740" y="9622"/>
                  </a:cubicBezTo>
                  <a:lnTo>
                    <a:pt x="9621" y="8741"/>
                  </a:lnTo>
                  <a:cubicBezTo>
                    <a:pt x="9740" y="8622"/>
                    <a:pt x="9740" y="8455"/>
                    <a:pt x="9669" y="8336"/>
                  </a:cubicBezTo>
                  <a:lnTo>
                    <a:pt x="9383" y="7907"/>
                  </a:lnTo>
                  <a:cubicBezTo>
                    <a:pt x="9669" y="7455"/>
                    <a:pt x="9883" y="6955"/>
                    <a:pt x="10002" y="6431"/>
                  </a:cubicBezTo>
                  <a:lnTo>
                    <a:pt x="10526" y="6335"/>
                  </a:lnTo>
                  <a:cubicBezTo>
                    <a:pt x="10669" y="6288"/>
                    <a:pt x="10764" y="6169"/>
                    <a:pt x="10764" y="6026"/>
                  </a:cubicBezTo>
                  <a:lnTo>
                    <a:pt x="10764" y="4740"/>
                  </a:lnTo>
                  <a:cubicBezTo>
                    <a:pt x="10764" y="4597"/>
                    <a:pt x="10669" y="4478"/>
                    <a:pt x="10526" y="4430"/>
                  </a:cubicBezTo>
                  <a:lnTo>
                    <a:pt x="10002" y="4335"/>
                  </a:lnTo>
                  <a:cubicBezTo>
                    <a:pt x="9883" y="3811"/>
                    <a:pt x="9669" y="3311"/>
                    <a:pt x="9383" y="2859"/>
                  </a:cubicBezTo>
                  <a:lnTo>
                    <a:pt x="9669" y="2430"/>
                  </a:lnTo>
                  <a:cubicBezTo>
                    <a:pt x="9740" y="2311"/>
                    <a:pt x="9740" y="2144"/>
                    <a:pt x="9621" y="2025"/>
                  </a:cubicBezTo>
                  <a:lnTo>
                    <a:pt x="8740" y="1144"/>
                  </a:lnTo>
                  <a:cubicBezTo>
                    <a:pt x="8673" y="1077"/>
                    <a:pt x="8591" y="1048"/>
                    <a:pt x="8511" y="1048"/>
                  </a:cubicBezTo>
                  <a:cubicBezTo>
                    <a:pt x="8448" y="1048"/>
                    <a:pt x="8387" y="1065"/>
                    <a:pt x="8335" y="1096"/>
                  </a:cubicBezTo>
                  <a:lnTo>
                    <a:pt x="7907" y="1382"/>
                  </a:lnTo>
                  <a:cubicBezTo>
                    <a:pt x="7454" y="1096"/>
                    <a:pt x="6954" y="882"/>
                    <a:pt x="6430" y="763"/>
                  </a:cubicBezTo>
                  <a:lnTo>
                    <a:pt x="6335" y="239"/>
                  </a:lnTo>
                  <a:cubicBezTo>
                    <a:pt x="6287" y="96"/>
                    <a:pt x="6168" y="1"/>
                    <a:pt x="6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7"/>
            <p:cNvSpPr/>
            <p:nvPr/>
          </p:nvSpPr>
          <p:spPr>
            <a:xfrm>
              <a:off x="6205330" y="1588558"/>
              <a:ext cx="41010" cy="50913"/>
            </a:xfrm>
            <a:custGeom>
              <a:rect b="b" l="l" r="r" t="t"/>
              <a:pathLst>
                <a:path extrusionOk="0" h="1568" w="1263">
                  <a:moveTo>
                    <a:pt x="305" y="1"/>
                  </a:moveTo>
                  <a:cubicBezTo>
                    <a:pt x="255" y="1"/>
                    <a:pt x="207" y="14"/>
                    <a:pt x="167" y="44"/>
                  </a:cubicBezTo>
                  <a:cubicBezTo>
                    <a:pt x="48" y="91"/>
                    <a:pt x="0" y="187"/>
                    <a:pt x="0" y="306"/>
                  </a:cubicBezTo>
                  <a:lnTo>
                    <a:pt x="0" y="1568"/>
                  </a:lnTo>
                  <a:lnTo>
                    <a:pt x="1262" y="1568"/>
                  </a:lnTo>
                  <a:cubicBezTo>
                    <a:pt x="1262" y="949"/>
                    <a:pt x="953" y="401"/>
                    <a:pt x="500" y="68"/>
                  </a:cubicBezTo>
                  <a:cubicBezTo>
                    <a:pt x="445" y="26"/>
                    <a:pt x="374" y="1"/>
                    <a:pt x="3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7"/>
            <p:cNvSpPr/>
            <p:nvPr/>
          </p:nvSpPr>
          <p:spPr>
            <a:xfrm>
              <a:off x="6122593" y="1588558"/>
              <a:ext cx="41010" cy="50913"/>
            </a:xfrm>
            <a:custGeom>
              <a:rect b="b" l="l" r="r" t="t"/>
              <a:pathLst>
                <a:path extrusionOk="0" h="1568" w="1263">
                  <a:moveTo>
                    <a:pt x="958" y="1"/>
                  </a:moveTo>
                  <a:cubicBezTo>
                    <a:pt x="889" y="1"/>
                    <a:pt x="818" y="26"/>
                    <a:pt x="762" y="68"/>
                  </a:cubicBezTo>
                  <a:cubicBezTo>
                    <a:pt x="310" y="401"/>
                    <a:pt x="0" y="949"/>
                    <a:pt x="0" y="1568"/>
                  </a:cubicBezTo>
                  <a:lnTo>
                    <a:pt x="1262" y="1568"/>
                  </a:lnTo>
                  <a:lnTo>
                    <a:pt x="1262" y="306"/>
                  </a:lnTo>
                  <a:cubicBezTo>
                    <a:pt x="1262" y="187"/>
                    <a:pt x="1215" y="91"/>
                    <a:pt x="1096" y="44"/>
                  </a:cubicBezTo>
                  <a:cubicBezTo>
                    <a:pt x="1056" y="14"/>
                    <a:pt x="1007"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7"/>
            <p:cNvSpPr/>
            <p:nvPr/>
          </p:nvSpPr>
          <p:spPr>
            <a:xfrm>
              <a:off x="6126458" y="1660319"/>
              <a:ext cx="116015" cy="92052"/>
            </a:xfrm>
            <a:custGeom>
              <a:rect b="b" l="l" r="r" t="t"/>
              <a:pathLst>
                <a:path extrusionOk="0" h="2835" w="3573">
                  <a:moveTo>
                    <a:pt x="0" y="1"/>
                  </a:moveTo>
                  <a:cubicBezTo>
                    <a:pt x="191" y="549"/>
                    <a:pt x="619" y="953"/>
                    <a:pt x="1143" y="1144"/>
                  </a:cubicBezTo>
                  <a:lnTo>
                    <a:pt x="1143" y="2763"/>
                  </a:lnTo>
                  <a:cubicBezTo>
                    <a:pt x="1358" y="2811"/>
                    <a:pt x="1572" y="2835"/>
                    <a:pt x="1786" y="2835"/>
                  </a:cubicBezTo>
                  <a:cubicBezTo>
                    <a:pt x="2001" y="2835"/>
                    <a:pt x="2215" y="2811"/>
                    <a:pt x="2429" y="2763"/>
                  </a:cubicBezTo>
                  <a:lnTo>
                    <a:pt x="2429" y="1144"/>
                  </a:lnTo>
                  <a:cubicBezTo>
                    <a:pt x="2953" y="953"/>
                    <a:pt x="3382" y="549"/>
                    <a:pt x="3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67"/>
          <p:cNvGrpSpPr/>
          <p:nvPr/>
        </p:nvGrpSpPr>
        <p:grpSpPr>
          <a:xfrm>
            <a:off x="6008912" y="2065136"/>
            <a:ext cx="351852" cy="350295"/>
            <a:chOff x="6008912" y="2065136"/>
            <a:chExt cx="351852" cy="350295"/>
          </a:xfrm>
        </p:grpSpPr>
        <p:sp>
          <p:nvSpPr>
            <p:cNvPr id="1054" name="Google Shape;1054;p67"/>
            <p:cNvSpPr/>
            <p:nvPr/>
          </p:nvSpPr>
          <p:spPr>
            <a:xfrm>
              <a:off x="6068464" y="2247266"/>
              <a:ext cx="109034" cy="108547"/>
            </a:xfrm>
            <a:custGeom>
              <a:rect b="b" l="l" r="r" t="t"/>
              <a:pathLst>
                <a:path extrusionOk="0" h="3343" w="3358">
                  <a:moveTo>
                    <a:pt x="405" y="0"/>
                  </a:moveTo>
                  <a:lnTo>
                    <a:pt x="24" y="1143"/>
                  </a:lnTo>
                  <a:cubicBezTo>
                    <a:pt x="0" y="1262"/>
                    <a:pt x="24" y="1381"/>
                    <a:pt x="95" y="1476"/>
                  </a:cubicBezTo>
                  <a:lnTo>
                    <a:pt x="1881" y="3263"/>
                  </a:lnTo>
                  <a:cubicBezTo>
                    <a:pt x="1953" y="3316"/>
                    <a:pt x="2038" y="3343"/>
                    <a:pt x="2126" y="3343"/>
                  </a:cubicBezTo>
                  <a:cubicBezTo>
                    <a:pt x="2155" y="3343"/>
                    <a:pt x="2185" y="3340"/>
                    <a:pt x="2215" y="3334"/>
                  </a:cubicBezTo>
                  <a:lnTo>
                    <a:pt x="3358" y="2953"/>
                  </a:lnTo>
                  <a:lnTo>
                    <a:pt x="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7"/>
            <p:cNvSpPr/>
            <p:nvPr/>
          </p:nvSpPr>
          <p:spPr>
            <a:xfrm>
              <a:off x="6155065" y="2315293"/>
              <a:ext cx="94358" cy="100137"/>
            </a:xfrm>
            <a:custGeom>
              <a:rect b="b" l="l" r="r" t="t"/>
              <a:pathLst>
                <a:path extrusionOk="0" h="3084" w="2906">
                  <a:moveTo>
                    <a:pt x="2620" y="1"/>
                  </a:moveTo>
                  <a:lnTo>
                    <a:pt x="1453" y="1168"/>
                  </a:lnTo>
                  <a:cubicBezTo>
                    <a:pt x="1310" y="1310"/>
                    <a:pt x="1167" y="1358"/>
                    <a:pt x="1096" y="1382"/>
                  </a:cubicBezTo>
                  <a:lnTo>
                    <a:pt x="238" y="1668"/>
                  </a:lnTo>
                  <a:lnTo>
                    <a:pt x="24" y="2692"/>
                  </a:lnTo>
                  <a:cubicBezTo>
                    <a:pt x="0" y="2811"/>
                    <a:pt x="48" y="2906"/>
                    <a:pt x="119" y="2977"/>
                  </a:cubicBezTo>
                  <a:cubicBezTo>
                    <a:pt x="175" y="3047"/>
                    <a:pt x="255" y="3084"/>
                    <a:pt x="335" y="3084"/>
                  </a:cubicBezTo>
                  <a:cubicBezTo>
                    <a:pt x="393" y="3084"/>
                    <a:pt x="451" y="3065"/>
                    <a:pt x="500" y="3025"/>
                  </a:cubicBezTo>
                  <a:lnTo>
                    <a:pt x="2739" y="1644"/>
                  </a:lnTo>
                  <a:cubicBezTo>
                    <a:pt x="2858" y="1596"/>
                    <a:pt x="2906" y="1453"/>
                    <a:pt x="2882" y="1310"/>
                  </a:cubicBezTo>
                  <a:lnTo>
                    <a:pt x="2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7"/>
            <p:cNvSpPr/>
            <p:nvPr/>
          </p:nvSpPr>
          <p:spPr>
            <a:xfrm>
              <a:off x="6008912" y="2175927"/>
              <a:ext cx="100560" cy="93189"/>
            </a:xfrm>
            <a:custGeom>
              <a:rect b="b" l="l" r="r" t="t"/>
              <a:pathLst>
                <a:path extrusionOk="0" h="2870" w="3097">
                  <a:moveTo>
                    <a:pt x="1715" y="0"/>
                  </a:moveTo>
                  <a:cubicBezTo>
                    <a:pt x="1599" y="0"/>
                    <a:pt x="1493" y="50"/>
                    <a:pt x="1453" y="149"/>
                  </a:cubicBezTo>
                  <a:lnTo>
                    <a:pt x="72" y="2388"/>
                  </a:lnTo>
                  <a:cubicBezTo>
                    <a:pt x="0" y="2483"/>
                    <a:pt x="0" y="2626"/>
                    <a:pt x="72" y="2721"/>
                  </a:cubicBezTo>
                  <a:cubicBezTo>
                    <a:pt x="131" y="2820"/>
                    <a:pt x="241" y="2870"/>
                    <a:pt x="344" y="2870"/>
                  </a:cubicBezTo>
                  <a:cubicBezTo>
                    <a:pt x="365" y="2870"/>
                    <a:pt x="385" y="2868"/>
                    <a:pt x="405" y="2864"/>
                  </a:cubicBezTo>
                  <a:lnTo>
                    <a:pt x="1429" y="2649"/>
                  </a:lnTo>
                  <a:lnTo>
                    <a:pt x="1715" y="1768"/>
                  </a:lnTo>
                  <a:cubicBezTo>
                    <a:pt x="1786" y="1625"/>
                    <a:pt x="1810" y="1554"/>
                    <a:pt x="1929" y="1435"/>
                  </a:cubicBezTo>
                  <a:lnTo>
                    <a:pt x="3096" y="268"/>
                  </a:lnTo>
                  <a:lnTo>
                    <a:pt x="1786" y="6"/>
                  </a:lnTo>
                  <a:cubicBezTo>
                    <a:pt x="1763" y="2"/>
                    <a:pt x="1739"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7"/>
            <p:cNvSpPr/>
            <p:nvPr/>
          </p:nvSpPr>
          <p:spPr>
            <a:xfrm>
              <a:off x="6235495" y="2065136"/>
              <a:ext cx="125269" cy="124133"/>
            </a:xfrm>
            <a:custGeom>
              <a:rect b="b" l="l" r="r" t="t"/>
              <a:pathLst>
                <a:path extrusionOk="0" h="3823" w="3858">
                  <a:moveTo>
                    <a:pt x="3501" y="1"/>
                  </a:moveTo>
                  <a:cubicBezTo>
                    <a:pt x="3423" y="1"/>
                    <a:pt x="3346" y="36"/>
                    <a:pt x="3286" y="108"/>
                  </a:cubicBezTo>
                  <a:lnTo>
                    <a:pt x="2691" y="679"/>
                  </a:lnTo>
                  <a:cubicBezTo>
                    <a:pt x="1548" y="679"/>
                    <a:pt x="786" y="703"/>
                    <a:pt x="0" y="1084"/>
                  </a:cubicBezTo>
                  <a:cubicBezTo>
                    <a:pt x="24" y="1799"/>
                    <a:pt x="310" y="2489"/>
                    <a:pt x="834" y="2989"/>
                  </a:cubicBezTo>
                  <a:cubicBezTo>
                    <a:pt x="1334" y="3513"/>
                    <a:pt x="2024" y="3799"/>
                    <a:pt x="2739" y="3823"/>
                  </a:cubicBezTo>
                  <a:cubicBezTo>
                    <a:pt x="3120" y="3037"/>
                    <a:pt x="3144" y="2275"/>
                    <a:pt x="3144" y="1132"/>
                  </a:cubicBezTo>
                  <a:lnTo>
                    <a:pt x="3715" y="537"/>
                  </a:lnTo>
                  <a:cubicBezTo>
                    <a:pt x="3858" y="417"/>
                    <a:pt x="3858" y="227"/>
                    <a:pt x="3715" y="108"/>
                  </a:cubicBezTo>
                  <a:cubicBezTo>
                    <a:pt x="3656" y="36"/>
                    <a:pt x="3578" y="1"/>
                    <a:pt x="3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7"/>
            <p:cNvSpPr/>
            <p:nvPr/>
          </p:nvSpPr>
          <p:spPr>
            <a:xfrm>
              <a:off x="6184451" y="2219406"/>
              <a:ext cx="20911" cy="20131"/>
            </a:xfrm>
            <a:custGeom>
              <a:rect b="b" l="l" r="r" t="t"/>
              <a:pathLst>
                <a:path extrusionOk="0" h="620" w="644">
                  <a:moveTo>
                    <a:pt x="334" y="1"/>
                  </a:moveTo>
                  <a:cubicBezTo>
                    <a:pt x="143" y="1"/>
                    <a:pt x="0" y="144"/>
                    <a:pt x="0" y="310"/>
                  </a:cubicBezTo>
                  <a:cubicBezTo>
                    <a:pt x="0" y="501"/>
                    <a:pt x="143" y="620"/>
                    <a:pt x="334" y="620"/>
                  </a:cubicBezTo>
                  <a:cubicBezTo>
                    <a:pt x="500" y="620"/>
                    <a:pt x="643" y="501"/>
                    <a:pt x="643" y="310"/>
                  </a:cubicBezTo>
                  <a:cubicBezTo>
                    <a:pt x="643" y="144"/>
                    <a:pt x="500"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7"/>
            <p:cNvSpPr/>
            <p:nvPr/>
          </p:nvSpPr>
          <p:spPr>
            <a:xfrm>
              <a:off x="6093207" y="2111927"/>
              <a:ext cx="218848" cy="219627"/>
            </a:xfrm>
            <a:custGeom>
              <a:rect b="b" l="l" r="r" t="t"/>
              <a:pathLst>
                <a:path extrusionOk="0" h="6764" w="6740">
                  <a:moveTo>
                    <a:pt x="3135" y="2686"/>
                  </a:moveTo>
                  <a:cubicBezTo>
                    <a:pt x="3376" y="2686"/>
                    <a:pt x="3620" y="2775"/>
                    <a:pt x="3811" y="2953"/>
                  </a:cubicBezTo>
                  <a:cubicBezTo>
                    <a:pt x="4168" y="3334"/>
                    <a:pt x="4168" y="3930"/>
                    <a:pt x="3811" y="4287"/>
                  </a:cubicBezTo>
                  <a:cubicBezTo>
                    <a:pt x="3620" y="4478"/>
                    <a:pt x="3376" y="4573"/>
                    <a:pt x="3135" y="4573"/>
                  </a:cubicBezTo>
                  <a:cubicBezTo>
                    <a:pt x="2894" y="4573"/>
                    <a:pt x="2656" y="4478"/>
                    <a:pt x="2477" y="4287"/>
                  </a:cubicBezTo>
                  <a:cubicBezTo>
                    <a:pt x="2096" y="3930"/>
                    <a:pt x="2096" y="3334"/>
                    <a:pt x="2477" y="2953"/>
                  </a:cubicBezTo>
                  <a:cubicBezTo>
                    <a:pt x="2656" y="2775"/>
                    <a:pt x="2894" y="2686"/>
                    <a:pt x="3135" y="2686"/>
                  </a:cubicBezTo>
                  <a:close/>
                  <a:moveTo>
                    <a:pt x="3787" y="0"/>
                  </a:moveTo>
                  <a:cubicBezTo>
                    <a:pt x="3406" y="286"/>
                    <a:pt x="3001" y="643"/>
                    <a:pt x="2525" y="1120"/>
                  </a:cubicBezTo>
                  <a:lnTo>
                    <a:pt x="0" y="3620"/>
                  </a:lnTo>
                  <a:lnTo>
                    <a:pt x="3144" y="6764"/>
                  </a:lnTo>
                  <a:lnTo>
                    <a:pt x="5644" y="4239"/>
                  </a:lnTo>
                  <a:cubicBezTo>
                    <a:pt x="6121" y="3763"/>
                    <a:pt x="6478" y="3358"/>
                    <a:pt x="6740" y="2977"/>
                  </a:cubicBezTo>
                  <a:cubicBezTo>
                    <a:pt x="6001" y="2882"/>
                    <a:pt x="5311" y="2549"/>
                    <a:pt x="4763" y="2001"/>
                  </a:cubicBezTo>
                  <a:cubicBezTo>
                    <a:pt x="4215" y="1453"/>
                    <a:pt x="3882" y="763"/>
                    <a:pt x="3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7"/>
            <p:cNvSpPr/>
            <p:nvPr/>
          </p:nvSpPr>
          <p:spPr>
            <a:xfrm>
              <a:off x="6008912" y="2316852"/>
              <a:ext cx="99001" cy="98417"/>
            </a:xfrm>
            <a:custGeom>
              <a:rect b="b" l="l" r="r" t="t"/>
              <a:pathLst>
                <a:path extrusionOk="0" h="3031" w="3049">
                  <a:moveTo>
                    <a:pt x="1715" y="0"/>
                  </a:moveTo>
                  <a:cubicBezTo>
                    <a:pt x="1429" y="24"/>
                    <a:pt x="1120" y="143"/>
                    <a:pt x="905" y="358"/>
                  </a:cubicBezTo>
                  <a:cubicBezTo>
                    <a:pt x="548" y="715"/>
                    <a:pt x="191" y="1620"/>
                    <a:pt x="24" y="2668"/>
                  </a:cubicBezTo>
                  <a:cubicBezTo>
                    <a:pt x="0" y="2763"/>
                    <a:pt x="48" y="2858"/>
                    <a:pt x="119" y="2929"/>
                  </a:cubicBezTo>
                  <a:cubicBezTo>
                    <a:pt x="178" y="2988"/>
                    <a:pt x="253" y="3031"/>
                    <a:pt x="331" y="3031"/>
                  </a:cubicBezTo>
                  <a:cubicBezTo>
                    <a:pt x="348" y="3031"/>
                    <a:pt x="365" y="3029"/>
                    <a:pt x="381" y="3025"/>
                  </a:cubicBezTo>
                  <a:cubicBezTo>
                    <a:pt x="1429" y="2858"/>
                    <a:pt x="2334" y="2501"/>
                    <a:pt x="2691" y="2144"/>
                  </a:cubicBezTo>
                  <a:cubicBezTo>
                    <a:pt x="2906" y="1929"/>
                    <a:pt x="3025" y="1620"/>
                    <a:pt x="3049" y="1334"/>
                  </a:cubicBezTo>
                  <a:lnTo>
                    <a:pt x="17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67"/>
          <p:cNvGrpSpPr/>
          <p:nvPr/>
        </p:nvGrpSpPr>
        <p:grpSpPr>
          <a:xfrm>
            <a:off x="6030571" y="2664812"/>
            <a:ext cx="307787" cy="349549"/>
            <a:chOff x="6030571" y="2664812"/>
            <a:chExt cx="307787" cy="349549"/>
          </a:xfrm>
        </p:grpSpPr>
        <p:sp>
          <p:nvSpPr>
            <p:cNvPr id="1062" name="Google Shape;1062;p67"/>
            <p:cNvSpPr/>
            <p:nvPr/>
          </p:nvSpPr>
          <p:spPr>
            <a:xfrm>
              <a:off x="6030571" y="2664812"/>
              <a:ext cx="225829" cy="41789"/>
            </a:xfrm>
            <a:custGeom>
              <a:rect b="b" l="l" r="r" t="t"/>
              <a:pathLst>
                <a:path extrusionOk="0" h="1287" w="6955">
                  <a:moveTo>
                    <a:pt x="310" y="1"/>
                  </a:moveTo>
                  <a:cubicBezTo>
                    <a:pt x="143" y="1"/>
                    <a:pt x="0" y="144"/>
                    <a:pt x="0" y="310"/>
                  </a:cubicBezTo>
                  <a:lnTo>
                    <a:pt x="0" y="1287"/>
                  </a:lnTo>
                  <a:lnTo>
                    <a:pt x="6954" y="1287"/>
                  </a:lnTo>
                  <a:lnTo>
                    <a:pt x="6954" y="310"/>
                  </a:lnTo>
                  <a:cubicBezTo>
                    <a:pt x="6954" y="144"/>
                    <a:pt x="6811" y="1"/>
                    <a:pt x="6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7"/>
            <p:cNvSpPr/>
            <p:nvPr/>
          </p:nvSpPr>
          <p:spPr>
            <a:xfrm>
              <a:off x="6153506" y="2767680"/>
              <a:ext cx="184852" cy="184819"/>
            </a:xfrm>
            <a:custGeom>
              <a:rect b="b" l="l" r="r" t="t"/>
              <a:pathLst>
                <a:path extrusionOk="0" h="5692" w="5693">
                  <a:moveTo>
                    <a:pt x="1596" y="1905"/>
                  </a:moveTo>
                  <a:cubicBezTo>
                    <a:pt x="1763" y="1905"/>
                    <a:pt x="1906" y="2048"/>
                    <a:pt x="1906" y="2215"/>
                  </a:cubicBezTo>
                  <a:cubicBezTo>
                    <a:pt x="1906" y="2382"/>
                    <a:pt x="1763" y="2524"/>
                    <a:pt x="1596" y="2524"/>
                  </a:cubicBezTo>
                  <a:cubicBezTo>
                    <a:pt x="1406" y="2524"/>
                    <a:pt x="1263" y="2382"/>
                    <a:pt x="1263" y="2215"/>
                  </a:cubicBezTo>
                  <a:cubicBezTo>
                    <a:pt x="1263" y="2048"/>
                    <a:pt x="1406" y="1905"/>
                    <a:pt x="1596" y="1905"/>
                  </a:cubicBezTo>
                  <a:close/>
                  <a:moveTo>
                    <a:pt x="2858" y="1905"/>
                  </a:moveTo>
                  <a:cubicBezTo>
                    <a:pt x="3025" y="1905"/>
                    <a:pt x="3168" y="2048"/>
                    <a:pt x="3168" y="2215"/>
                  </a:cubicBezTo>
                  <a:cubicBezTo>
                    <a:pt x="3168" y="2382"/>
                    <a:pt x="3025" y="2524"/>
                    <a:pt x="2858" y="2524"/>
                  </a:cubicBezTo>
                  <a:cubicBezTo>
                    <a:pt x="2668" y="2524"/>
                    <a:pt x="2525" y="2382"/>
                    <a:pt x="2525" y="2215"/>
                  </a:cubicBezTo>
                  <a:cubicBezTo>
                    <a:pt x="2525" y="2048"/>
                    <a:pt x="2668" y="1905"/>
                    <a:pt x="2858" y="1905"/>
                  </a:cubicBezTo>
                  <a:close/>
                  <a:moveTo>
                    <a:pt x="4121" y="1905"/>
                  </a:moveTo>
                  <a:cubicBezTo>
                    <a:pt x="4287" y="1905"/>
                    <a:pt x="4430" y="2048"/>
                    <a:pt x="4430" y="2215"/>
                  </a:cubicBezTo>
                  <a:cubicBezTo>
                    <a:pt x="4430" y="2382"/>
                    <a:pt x="4287" y="2524"/>
                    <a:pt x="4121" y="2524"/>
                  </a:cubicBezTo>
                  <a:cubicBezTo>
                    <a:pt x="3930" y="2524"/>
                    <a:pt x="3787" y="2382"/>
                    <a:pt x="3787" y="2215"/>
                  </a:cubicBezTo>
                  <a:cubicBezTo>
                    <a:pt x="3787" y="2048"/>
                    <a:pt x="3930" y="1905"/>
                    <a:pt x="4121" y="1905"/>
                  </a:cubicBezTo>
                  <a:close/>
                  <a:moveTo>
                    <a:pt x="310" y="0"/>
                  </a:moveTo>
                  <a:cubicBezTo>
                    <a:pt x="144" y="0"/>
                    <a:pt x="1" y="143"/>
                    <a:pt x="1" y="310"/>
                  </a:cubicBezTo>
                  <a:lnTo>
                    <a:pt x="1" y="4120"/>
                  </a:lnTo>
                  <a:cubicBezTo>
                    <a:pt x="1" y="4287"/>
                    <a:pt x="144" y="4430"/>
                    <a:pt x="310" y="4430"/>
                  </a:cubicBezTo>
                  <a:lnTo>
                    <a:pt x="2525" y="4430"/>
                  </a:lnTo>
                  <a:lnTo>
                    <a:pt x="2525" y="5382"/>
                  </a:lnTo>
                  <a:cubicBezTo>
                    <a:pt x="2525" y="5501"/>
                    <a:pt x="2620" y="5620"/>
                    <a:pt x="2739" y="5668"/>
                  </a:cubicBezTo>
                  <a:cubicBezTo>
                    <a:pt x="2771" y="5684"/>
                    <a:pt x="2808" y="5692"/>
                    <a:pt x="2847" y="5692"/>
                  </a:cubicBezTo>
                  <a:cubicBezTo>
                    <a:pt x="2925" y="5692"/>
                    <a:pt x="3009" y="5660"/>
                    <a:pt x="3073" y="5596"/>
                  </a:cubicBezTo>
                  <a:lnTo>
                    <a:pt x="4240" y="4430"/>
                  </a:lnTo>
                  <a:lnTo>
                    <a:pt x="5383" y="4430"/>
                  </a:lnTo>
                  <a:cubicBezTo>
                    <a:pt x="5549" y="4430"/>
                    <a:pt x="5692" y="4287"/>
                    <a:pt x="5692" y="4120"/>
                  </a:cubicBezTo>
                  <a:lnTo>
                    <a:pt x="5692" y="310"/>
                  </a:lnTo>
                  <a:cubicBezTo>
                    <a:pt x="5692" y="143"/>
                    <a:pt x="5549" y="0"/>
                    <a:pt x="5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7"/>
            <p:cNvSpPr/>
            <p:nvPr/>
          </p:nvSpPr>
          <p:spPr>
            <a:xfrm>
              <a:off x="6030571" y="2726669"/>
              <a:ext cx="225829" cy="204951"/>
            </a:xfrm>
            <a:custGeom>
              <a:rect b="b" l="l" r="r" t="t"/>
              <a:pathLst>
                <a:path extrusionOk="0" h="6312" w="6955">
                  <a:moveTo>
                    <a:pt x="0" y="1"/>
                  </a:moveTo>
                  <a:lnTo>
                    <a:pt x="0" y="6312"/>
                  </a:lnTo>
                  <a:lnTo>
                    <a:pt x="4096" y="6312"/>
                  </a:lnTo>
                  <a:cubicBezTo>
                    <a:pt x="3596" y="6312"/>
                    <a:pt x="3168" y="5907"/>
                    <a:pt x="3168" y="5383"/>
                  </a:cubicBezTo>
                  <a:lnTo>
                    <a:pt x="3168" y="1573"/>
                  </a:lnTo>
                  <a:cubicBezTo>
                    <a:pt x="3168" y="1049"/>
                    <a:pt x="3596" y="644"/>
                    <a:pt x="4096" y="644"/>
                  </a:cubicBezTo>
                  <a:lnTo>
                    <a:pt x="6954" y="644"/>
                  </a:lnTo>
                  <a:lnTo>
                    <a:pt x="69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7"/>
            <p:cNvSpPr/>
            <p:nvPr/>
          </p:nvSpPr>
          <p:spPr>
            <a:xfrm>
              <a:off x="6030571" y="2952473"/>
              <a:ext cx="225829" cy="61888"/>
            </a:xfrm>
            <a:custGeom>
              <a:rect b="b" l="l" r="r" t="t"/>
              <a:pathLst>
                <a:path extrusionOk="0" h="1906" w="6955">
                  <a:moveTo>
                    <a:pt x="0" y="1"/>
                  </a:moveTo>
                  <a:lnTo>
                    <a:pt x="0" y="1596"/>
                  </a:lnTo>
                  <a:cubicBezTo>
                    <a:pt x="0" y="1763"/>
                    <a:pt x="143" y="1906"/>
                    <a:pt x="310" y="1906"/>
                  </a:cubicBezTo>
                  <a:lnTo>
                    <a:pt x="6644" y="1906"/>
                  </a:lnTo>
                  <a:cubicBezTo>
                    <a:pt x="6811" y="1906"/>
                    <a:pt x="6954" y="1763"/>
                    <a:pt x="6954" y="1596"/>
                  </a:cubicBezTo>
                  <a:lnTo>
                    <a:pt x="6954" y="572"/>
                  </a:lnTo>
                  <a:cubicBezTo>
                    <a:pt x="6850" y="614"/>
                    <a:pt x="6745" y="633"/>
                    <a:pt x="6643" y="633"/>
                  </a:cubicBezTo>
                  <a:cubicBezTo>
                    <a:pt x="6512" y="633"/>
                    <a:pt x="6384" y="602"/>
                    <a:pt x="6263" y="548"/>
                  </a:cubicBezTo>
                  <a:cubicBezTo>
                    <a:pt x="6025" y="453"/>
                    <a:pt x="5835" y="239"/>
                    <a:pt x="5740" y="1"/>
                  </a:cubicBezTo>
                  <a:lnTo>
                    <a:pt x="3787" y="1"/>
                  </a:lnTo>
                  <a:lnTo>
                    <a:pt x="3787" y="310"/>
                  </a:lnTo>
                  <a:cubicBezTo>
                    <a:pt x="3787" y="477"/>
                    <a:pt x="3644" y="620"/>
                    <a:pt x="3477" y="620"/>
                  </a:cubicBezTo>
                  <a:cubicBezTo>
                    <a:pt x="3310" y="620"/>
                    <a:pt x="3168" y="477"/>
                    <a:pt x="3168" y="310"/>
                  </a:cubicBezTo>
                  <a:lnTo>
                    <a:pt x="3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67"/>
          <p:cNvGrpSpPr/>
          <p:nvPr/>
        </p:nvGrpSpPr>
        <p:grpSpPr>
          <a:xfrm>
            <a:off x="5371733" y="1485495"/>
            <a:ext cx="349549" cy="349616"/>
            <a:chOff x="5371733" y="1485495"/>
            <a:chExt cx="349549" cy="349616"/>
          </a:xfrm>
        </p:grpSpPr>
        <p:sp>
          <p:nvSpPr>
            <p:cNvPr id="1067" name="Google Shape;1067;p67"/>
            <p:cNvSpPr/>
            <p:nvPr/>
          </p:nvSpPr>
          <p:spPr>
            <a:xfrm>
              <a:off x="5474569" y="1753121"/>
              <a:ext cx="143875" cy="41010"/>
            </a:xfrm>
            <a:custGeom>
              <a:rect b="b" l="l" r="r" t="t"/>
              <a:pathLst>
                <a:path extrusionOk="0" h="1263" w="4431">
                  <a:moveTo>
                    <a:pt x="644" y="1"/>
                  </a:moveTo>
                  <a:lnTo>
                    <a:pt x="644" y="644"/>
                  </a:lnTo>
                  <a:lnTo>
                    <a:pt x="310" y="644"/>
                  </a:lnTo>
                  <a:cubicBezTo>
                    <a:pt x="143" y="644"/>
                    <a:pt x="1" y="787"/>
                    <a:pt x="1" y="953"/>
                  </a:cubicBezTo>
                  <a:cubicBezTo>
                    <a:pt x="1" y="1120"/>
                    <a:pt x="143" y="1263"/>
                    <a:pt x="310" y="1263"/>
                  </a:cubicBezTo>
                  <a:lnTo>
                    <a:pt x="4121" y="1263"/>
                  </a:lnTo>
                  <a:cubicBezTo>
                    <a:pt x="4287" y="1263"/>
                    <a:pt x="4430" y="1120"/>
                    <a:pt x="4430" y="953"/>
                  </a:cubicBezTo>
                  <a:cubicBezTo>
                    <a:pt x="4430" y="787"/>
                    <a:pt x="4287" y="644"/>
                    <a:pt x="4121" y="644"/>
                  </a:cubicBezTo>
                  <a:lnTo>
                    <a:pt x="3787" y="644"/>
                  </a:lnTo>
                  <a:lnTo>
                    <a:pt x="37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7"/>
            <p:cNvSpPr/>
            <p:nvPr/>
          </p:nvSpPr>
          <p:spPr>
            <a:xfrm>
              <a:off x="5674071" y="1525402"/>
              <a:ext cx="43347" cy="26268"/>
            </a:xfrm>
            <a:custGeom>
              <a:rect b="b" l="l" r="r" t="t"/>
              <a:pathLst>
                <a:path extrusionOk="0" h="809" w="1335">
                  <a:moveTo>
                    <a:pt x="977" y="0"/>
                  </a:moveTo>
                  <a:cubicBezTo>
                    <a:pt x="947" y="0"/>
                    <a:pt x="915" y="4"/>
                    <a:pt x="882" y="12"/>
                  </a:cubicBezTo>
                  <a:lnTo>
                    <a:pt x="263" y="179"/>
                  </a:lnTo>
                  <a:cubicBezTo>
                    <a:pt x="96" y="227"/>
                    <a:pt x="1" y="393"/>
                    <a:pt x="48" y="560"/>
                  </a:cubicBezTo>
                  <a:cubicBezTo>
                    <a:pt x="69" y="701"/>
                    <a:pt x="209" y="809"/>
                    <a:pt x="353" y="809"/>
                  </a:cubicBezTo>
                  <a:cubicBezTo>
                    <a:pt x="379" y="809"/>
                    <a:pt x="404" y="805"/>
                    <a:pt x="429" y="798"/>
                  </a:cubicBezTo>
                  <a:lnTo>
                    <a:pt x="1049" y="631"/>
                  </a:lnTo>
                  <a:cubicBezTo>
                    <a:pt x="1215" y="584"/>
                    <a:pt x="1334" y="417"/>
                    <a:pt x="1287" y="250"/>
                  </a:cubicBezTo>
                  <a:cubicBezTo>
                    <a:pt x="1247" y="93"/>
                    <a:pt x="1126" y="0"/>
                    <a:pt x="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7"/>
            <p:cNvSpPr/>
            <p:nvPr/>
          </p:nvSpPr>
          <p:spPr>
            <a:xfrm>
              <a:off x="5375597" y="1646032"/>
              <a:ext cx="43315" cy="26268"/>
            </a:xfrm>
            <a:custGeom>
              <a:rect b="b" l="l" r="r" t="t"/>
              <a:pathLst>
                <a:path extrusionOk="0" h="809" w="1334">
                  <a:moveTo>
                    <a:pt x="992" y="0"/>
                  </a:moveTo>
                  <a:cubicBezTo>
                    <a:pt x="963" y="0"/>
                    <a:pt x="934" y="4"/>
                    <a:pt x="905" y="12"/>
                  </a:cubicBezTo>
                  <a:lnTo>
                    <a:pt x="286" y="179"/>
                  </a:lnTo>
                  <a:cubicBezTo>
                    <a:pt x="119" y="227"/>
                    <a:pt x="0" y="393"/>
                    <a:pt x="48" y="560"/>
                  </a:cubicBezTo>
                  <a:cubicBezTo>
                    <a:pt x="88" y="702"/>
                    <a:pt x="232" y="809"/>
                    <a:pt x="376" y="809"/>
                  </a:cubicBezTo>
                  <a:cubicBezTo>
                    <a:pt x="402" y="809"/>
                    <a:pt x="428" y="805"/>
                    <a:pt x="453" y="798"/>
                  </a:cubicBezTo>
                  <a:lnTo>
                    <a:pt x="1072" y="631"/>
                  </a:lnTo>
                  <a:cubicBezTo>
                    <a:pt x="1239" y="584"/>
                    <a:pt x="1334" y="417"/>
                    <a:pt x="1286" y="250"/>
                  </a:cubicBezTo>
                  <a:cubicBezTo>
                    <a:pt x="1267" y="93"/>
                    <a:pt x="1132" y="0"/>
                    <a:pt x="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7"/>
            <p:cNvSpPr/>
            <p:nvPr/>
          </p:nvSpPr>
          <p:spPr>
            <a:xfrm>
              <a:off x="5674071" y="1646032"/>
              <a:ext cx="43347" cy="26268"/>
            </a:xfrm>
            <a:custGeom>
              <a:rect b="b" l="l" r="r" t="t"/>
              <a:pathLst>
                <a:path extrusionOk="0" h="809" w="1335">
                  <a:moveTo>
                    <a:pt x="342" y="0"/>
                  </a:moveTo>
                  <a:cubicBezTo>
                    <a:pt x="202" y="0"/>
                    <a:pt x="68" y="93"/>
                    <a:pt x="48" y="250"/>
                  </a:cubicBezTo>
                  <a:cubicBezTo>
                    <a:pt x="1" y="417"/>
                    <a:pt x="96" y="584"/>
                    <a:pt x="263" y="631"/>
                  </a:cubicBezTo>
                  <a:lnTo>
                    <a:pt x="882" y="798"/>
                  </a:lnTo>
                  <a:cubicBezTo>
                    <a:pt x="907" y="805"/>
                    <a:pt x="933" y="809"/>
                    <a:pt x="958" y="809"/>
                  </a:cubicBezTo>
                  <a:cubicBezTo>
                    <a:pt x="1103" y="809"/>
                    <a:pt x="1246" y="702"/>
                    <a:pt x="1287" y="560"/>
                  </a:cubicBezTo>
                  <a:cubicBezTo>
                    <a:pt x="1334" y="393"/>
                    <a:pt x="1215" y="227"/>
                    <a:pt x="1049" y="179"/>
                  </a:cubicBezTo>
                  <a:lnTo>
                    <a:pt x="429" y="12"/>
                  </a:lnTo>
                  <a:cubicBezTo>
                    <a:pt x="401" y="4"/>
                    <a:pt x="371" y="0"/>
                    <a:pt x="3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7"/>
            <p:cNvSpPr/>
            <p:nvPr/>
          </p:nvSpPr>
          <p:spPr>
            <a:xfrm>
              <a:off x="5375597" y="1525402"/>
              <a:ext cx="43315" cy="26268"/>
            </a:xfrm>
            <a:custGeom>
              <a:rect b="b" l="l" r="r" t="t"/>
              <a:pathLst>
                <a:path extrusionOk="0" h="809" w="1334">
                  <a:moveTo>
                    <a:pt x="366" y="0"/>
                  </a:moveTo>
                  <a:cubicBezTo>
                    <a:pt x="225" y="0"/>
                    <a:pt x="87" y="93"/>
                    <a:pt x="48" y="250"/>
                  </a:cubicBezTo>
                  <a:cubicBezTo>
                    <a:pt x="0" y="417"/>
                    <a:pt x="119" y="584"/>
                    <a:pt x="286" y="631"/>
                  </a:cubicBezTo>
                  <a:lnTo>
                    <a:pt x="905" y="798"/>
                  </a:lnTo>
                  <a:cubicBezTo>
                    <a:pt x="930" y="805"/>
                    <a:pt x="956" y="809"/>
                    <a:pt x="982" y="809"/>
                  </a:cubicBezTo>
                  <a:cubicBezTo>
                    <a:pt x="1126" y="809"/>
                    <a:pt x="1266" y="701"/>
                    <a:pt x="1286" y="560"/>
                  </a:cubicBezTo>
                  <a:cubicBezTo>
                    <a:pt x="1334" y="393"/>
                    <a:pt x="1239" y="227"/>
                    <a:pt x="1072" y="179"/>
                  </a:cubicBezTo>
                  <a:lnTo>
                    <a:pt x="453" y="12"/>
                  </a:lnTo>
                  <a:cubicBezTo>
                    <a:pt x="424" y="4"/>
                    <a:pt x="395" y="0"/>
                    <a:pt x="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7"/>
            <p:cNvSpPr/>
            <p:nvPr/>
          </p:nvSpPr>
          <p:spPr>
            <a:xfrm>
              <a:off x="5679494" y="1588428"/>
              <a:ext cx="41789" cy="20911"/>
            </a:xfrm>
            <a:custGeom>
              <a:rect b="b" l="l" r="r" t="t"/>
              <a:pathLst>
                <a:path extrusionOk="0" h="644" w="1287">
                  <a:moveTo>
                    <a:pt x="334" y="0"/>
                  </a:moveTo>
                  <a:cubicBezTo>
                    <a:pt x="143" y="0"/>
                    <a:pt x="0" y="143"/>
                    <a:pt x="0" y="310"/>
                  </a:cubicBezTo>
                  <a:cubicBezTo>
                    <a:pt x="0" y="500"/>
                    <a:pt x="143" y="643"/>
                    <a:pt x="334" y="643"/>
                  </a:cubicBezTo>
                  <a:lnTo>
                    <a:pt x="977" y="643"/>
                  </a:lnTo>
                  <a:cubicBezTo>
                    <a:pt x="1144" y="643"/>
                    <a:pt x="1286" y="500"/>
                    <a:pt x="1286" y="310"/>
                  </a:cubicBezTo>
                  <a:cubicBezTo>
                    <a:pt x="1286" y="143"/>
                    <a:pt x="1144" y="0"/>
                    <a:pt x="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7"/>
            <p:cNvSpPr/>
            <p:nvPr/>
          </p:nvSpPr>
          <p:spPr>
            <a:xfrm>
              <a:off x="5371733" y="1588428"/>
              <a:ext cx="41789" cy="20911"/>
            </a:xfrm>
            <a:custGeom>
              <a:rect b="b" l="l" r="r" t="t"/>
              <a:pathLst>
                <a:path extrusionOk="0" h="644" w="1287">
                  <a:moveTo>
                    <a:pt x="310" y="0"/>
                  </a:moveTo>
                  <a:cubicBezTo>
                    <a:pt x="143" y="0"/>
                    <a:pt x="0" y="143"/>
                    <a:pt x="0" y="310"/>
                  </a:cubicBezTo>
                  <a:cubicBezTo>
                    <a:pt x="0" y="500"/>
                    <a:pt x="143" y="643"/>
                    <a:pt x="310" y="643"/>
                  </a:cubicBezTo>
                  <a:lnTo>
                    <a:pt x="953" y="643"/>
                  </a:lnTo>
                  <a:cubicBezTo>
                    <a:pt x="1143" y="643"/>
                    <a:pt x="1286" y="500"/>
                    <a:pt x="1286" y="310"/>
                  </a:cubicBezTo>
                  <a:cubicBezTo>
                    <a:pt x="1286" y="143"/>
                    <a:pt x="1143" y="0"/>
                    <a:pt x="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7"/>
            <p:cNvSpPr/>
            <p:nvPr/>
          </p:nvSpPr>
          <p:spPr>
            <a:xfrm>
              <a:off x="5537205" y="1621678"/>
              <a:ext cx="18605" cy="36366"/>
            </a:xfrm>
            <a:custGeom>
              <a:rect b="b" l="l" r="r" t="t"/>
              <a:pathLst>
                <a:path extrusionOk="0" h="1120" w="573">
                  <a:moveTo>
                    <a:pt x="286" y="0"/>
                  </a:moveTo>
                  <a:lnTo>
                    <a:pt x="1" y="548"/>
                  </a:lnTo>
                  <a:lnTo>
                    <a:pt x="286" y="1119"/>
                  </a:lnTo>
                  <a:lnTo>
                    <a:pt x="572" y="548"/>
                  </a:lnTo>
                  <a:lnTo>
                    <a:pt x="2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7"/>
            <p:cNvSpPr/>
            <p:nvPr/>
          </p:nvSpPr>
          <p:spPr>
            <a:xfrm>
              <a:off x="5429726" y="1485495"/>
              <a:ext cx="229693" cy="247551"/>
            </a:xfrm>
            <a:custGeom>
              <a:rect b="b" l="l" r="r" t="t"/>
              <a:pathLst>
                <a:path extrusionOk="0" h="7624" w="7074">
                  <a:moveTo>
                    <a:pt x="3906" y="6099"/>
                  </a:moveTo>
                  <a:cubicBezTo>
                    <a:pt x="3905" y="6102"/>
                    <a:pt x="3904" y="6103"/>
                    <a:pt x="3905" y="6103"/>
                  </a:cubicBezTo>
                  <a:cubicBezTo>
                    <a:pt x="3905" y="6103"/>
                    <a:pt x="3905" y="6103"/>
                    <a:pt x="3906" y="6102"/>
                  </a:cubicBezTo>
                  <a:lnTo>
                    <a:pt x="3906" y="6102"/>
                  </a:lnTo>
                  <a:lnTo>
                    <a:pt x="3906" y="6099"/>
                  </a:lnTo>
                  <a:close/>
                  <a:moveTo>
                    <a:pt x="3581" y="1"/>
                  </a:moveTo>
                  <a:cubicBezTo>
                    <a:pt x="3344" y="1"/>
                    <a:pt x="3102" y="24"/>
                    <a:pt x="2858" y="74"/>
                  </a:cubicBezTo>
                  <a:cubicBezTo>
                    <a:pt x="1501" y="360"/>
                    <a:pt x="429" y="1479"/>
                    <a:pt x="191" y="2837"/>
                  </a:cubicBezTo>
                  <a:cubicBezTo>
                    <a:pt x="0" y="3813"/>
                    <a:pt x="215" y="4766"/>
                    <a:pt x="810" y="5552"/>
                  </a:cubicBezTo>
                  <a:cubicBezTo>
                    <a:pt x="1334" y="6266"/>
                    <a:pt x="1358" y="6838"/>
                    <a:pt x="1382" y="6957"/>
                  </a:cubicBezTo>
                  <a:cubicBezTo>
                    <a:pt x="1382" y="7314"/>
                    <a:pt x="1667" y="7623"/>
                    <a:pt x="2025" y="7623"/>
                  </a:cubicBezTo>
                  <a:lnTo>
                    <a:pt x="3287" y="7623"/>
                  </a:lnTo>
                  <a:lnTo>
                    <a:pt x="3287" y="6099"/>
                  </a:lnTo>
                  <a:lnTo>
                    <a:pt x="2048" y="3623"/>
                  </a:lnTo>
                  <a:cubicBezTo>
                    <a:pt x="1977" y="3480"/>
                    <a:pt x="2025" y="3289"/>
                    <a:pt x="2191" y="3218"/>
                  </a:cubicBezTo>
                  <a:cubicBezTo>
                    <a:pt x="2244" y="3188"/>
                    <a:pt x="2298" y="3174"/>
                    <a:pt x="2351" y="3174"/>
                  </a:cubicBezTo>
                  <a:cubicBezTo>
                    <a:pt x="2466" y="3174"/>
                    <a:pt x="2571" y="3239"/>
                    <a:pt x="2620" y="3337"/>
                  </a:cubicBezTo>
                  <a:lnTo>
                    <a:pt x="2953" y="4051"/>
                  </a:lnTo>
                  <a:lnTo>
                    <a:pt x="3311" y="3337"/>
                  </a:lnTo>
                  <a:cubicBezTo>
                    <a:pt x="3370" y="3230"/>
                    <a:pt x="3483" y="3176"/>
                    <a:pt x="3596" y="3176"/>
                  </a:cubicBezTo>
                  <a:cubicBezTo>
                    <a:pt x="3709" y="3176"/>
                    <a:pt x="3823" y="3230"/>
                    <a:pt x="3882" y="3337"/>
                  </a:cubicBezTo>
                  <a:lnTo>
                    <a:pt x="4239" y="4051"/>
                  </a:lnTo>
                  <a:lnTo>
                    <a:pt x="4573" y="3337"/>
                  </a:lnTo>
                  <a:cubicBezTo>
                    <a:pt x="4622" y="3239"/>
                    <a:pt x="4727" y="3174"/>
                    <a:pt x="4842" y="3174"/>
                  </a:cubicBezTo>
                  <a:cubicBezTo>
                    <a:pt x="4894" y="3174"/>
                    <a:pt x="4949" y="3188"/>
                    <a:pt x="5001" y="3218"/>
                  </a:cubicBezTo>
                  <a:cubicBezTo>
                    <a:pt x="5168" y="3289"/>
                    <a:pt x="5216" y="3480"/>
                    <a:pt x="5144" y="3623"/>
                  </a:cubicBezTo>
                  <a:cubicBezTo>
                    <a:pt x="5098" y="3714"/>
                    <a:pt x="3951" y="6032"/>
                    <a:pt x="3906" y="6102"/>
                  </a:cubicBezTo>
                  <a:lnTo>
                    <a:pt x="3906" y="6102"/>
                  </a:lnTo>
                  <a:lnTo>
                    <a:pt x="3906" y="7623"/>
                  </a:lnTo>
                  <a:lnTo>
                    <a:pt x="5168" y="7623"/>
                  </a:lnTo>
                  <a:cubicBezTo>
                    <a:pt x="5525" y="7623"/>
                    <a:pt x="5811" y="7314"/>
                    <a:pt x="5811" y="6957"/>
                  </a:cubicBezTo>
                  <a:cubicBezTo>
                    <a:pt x="5859" y="6814"/>
                    <a:pt x="5883" y="6242"/>
                    <a:pt x="6406" y="5504"/>
                  </a:cubicBezTo>
                  <a:cubicBezTo>
                    <a:pt x="6835" y="4909"/>
                    <a:pt x="7073" y="4218"/>
                    <a:pt x="7073" y="3480"/>
                  </a:cubicBezTo>
                  <a:cubicBezTo>
                    <a:pt x="7073" y="1552"/>
                    <a:pt x="5490" y="1"/>
                    <a:pt x="35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7"/>
            <p:cNvSpPr/>
            <p:nvPr/>
          </p:nvSpPr>
          <p:spPr>
            <a:xfrm>
              <a:off x="5505514" y="1814979"/>
              <a:ext cx="81987" cy="20131"/>
            </a:xfrm>
            <a:custGeom>
              <a:rect b="b" l="l" r="r" t="t"/>
              <a:pathLst>
                <a:path extrusionOk="0" h="620" w="2525">
                  <a:moveTo>
                    <a:pt x="0" y="1"/>
                  </a:moveTo>
                  <a:cubicBezTo>
                    <a:pt x="286" y="382"/>
                    <a:pt x="738" y="620"/>
                    <a:pt x="1262" y="620"/>
                  </a:cubicBezTo>
                  <a:cubicBezTo>
                    <a:pt x="1786" y="620"/>
                    <a:pt x="2239" y="382"/>
                    <a:pt x="2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67"/>
          <p:cNvGrpSpPr/>
          <p:nvPr/>
        </p:nvGrpSpPr>
        <p:grpSpPr>
          <a:xfrm>
            <a:off x="5371733" y="2076371"/>
            <a:ext cx="349545" cy="327886"/>
            <a:chOff x="5371733" y="2076371"/>
            <a:chExt cx="349545" cy="327886"/>
          </a:xfrm>
        </p:grpSpPr>
        <p:sp>
          <p:nvSpPr>
            <p:cNvPr id="1078" name="Google Shape;1078;p67"/>
            <p:cNvSpPr/>
            <p:nvPr/>
          </p:nvSpPr>
          <p:spPr>
            <a:xfrm>
              <a:off x="5546492" y="2191578"/>
              <a:ext cx="174786" cy="212678"/>
            </a:xfrm>
            <a:custGeom>
              <a:rect b="b" l="l" r="r" t="t"/>
              <a:pathLst>
                <a:path extrusionOk="0" h="6550" w="5383">
                  <a:moveTo>
                    <a:pt x="3477" y="0"/>
                  </a:moveTo>
                  <a:cubicBezTo>
                    <a:pt x="3477" y="215"/>
                    <a:pt x="3453" y="453"/>
                    <a:pt x="3382" y="667"/>
                  </a:cubicBezTo>
                  <a:cubicBezTo>
                    <a:pt x="3168" y="1691"/>
                    <a:pt x="2501" y="2549"/>
                    <a:pt x="1572" y="3001"/>
                  </a:cubicBezTo>
                  <a:cubicBezTo>
                    <a:pt x="1572" y="3025"/>
                    <a:pt x="1572" y="3049"/>
                    <a:pt x="1572" y="3072"/>
                  </a:cubicBezTo>
                  <a:cubicBezTo>
                    <a:pt x="1572" y="4311"/>
                    <a:pt x="929" y="5406"/>
                    <a:pt x="0" y="5978"/>
                  </a:cubicBezTo>
                  <a:cubicBezTo>
                    <a:pt x="548" y="6335"/>
                    <a:pt x="1191" y="6549"/>
                    <a:pt x="1906" y="6549"/>
                  </a:cubicBezTo>
                  <a:cubicBezTo>
                    <a:pt x="3811" y="6549"/>
                    <a:pt x="5382" y="5001"/>
                    <a:pt x="5382" y="3072"/>
                  </a:cubicBezTo>
                  <a:cubicBezTo>
                    <a:pt x="5382" y="1739"/>
                    <a:pt x="4597" y="548"/>
                    <a:pt x="3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7"/>
            <p:cNvSpPr/>
            <p:nvPr/>
          </p:nvSpPr>
          <p:spPr>
            <a:xfrm>
              <a:off x="5515547" y="2297499"/>
              <a:ext cx="61888" cy="62667"/>
            </a:xfrm>
            <a:custGeom>
              <a:rect b="b" l="l" r="r" t="t"/>
              <a:pathLst>
                <a:path extrusionOk="0" h="1930" w="1906">
                  <a:moveTo>
                    <a:pt x="1" y="1"/>
                  </a:moveTo>
                  <a:lnTo>
                    <a:pt x="1" y="1"/>
                  </a:lnTo>
                  <a:cubicBezTo>
                    <a:pt x="72" y="763"/>
                    <a:pt x="406" y="1454"/>
                    <a:pt x="953" y="1930"/>
                  </a:cubicBezTo>
                  <a:cubicBezTo>
                    <a:pt x="1501" y="1454"/>
                    <a:pt x="1834" y="763"/>
                    <a:pt x="1906" y="1"/>
                  </a:cubicBezTo>
                  <a:lnTo>
                    <a:pt x="1906" y="1"/>
                  </a:lnTo>
                  <a:cubicBezTo>
                    <a:pt x="1596" y="96"/>
                    <a:pt x="1287" y="144"/>
                    <a:pt x="953" y="144"/>
                  </a:cubicBezTo>
                  <a:cubicBezTo>
                    <a:pt x="620" y="144"/>
                    <a:pt x="310" y="9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7"/>
            <p:cNvSpPr/>
            <p:nvPr/>
          </p:nvSpPr>
          <p:spPr>
            <a:xfrm>
              <a:off x="5371733" y="2191578"/>
              <a:ext cx="174786" cy="212678"/>
            </a:xfrm>
            <a:custGeom>
              <a:rect b="b" l="l" r="r" t="t"/>
              <a:pathLst>
                <a:path extrusionOk="0" h="6550" w="5383">
                  <a:moveTo>
                    <a:pt x="1905" y="0"/>
                  </a:moveTo>
                  <a:cubicBezTo>
                    <a:pt x="786" y="548"/>
                    <a:pt x="0" y="1739"/>
                    <a:pt x="0" y="3072"/>
                  </a:cubicBezTo>
                  <a:cubicBezTo>
                    <a:pt x="0" y="5001"/>
                    <a:pt x="1572" y="6549"/>
                    <a:pt x="3477" y="6549"/>
                  </a:cubicBezTo>
                  <a:cubicBezTo>
                    <a:pt x="4192" y="6549"/>
                    <a:pt x="4835" y="6335"/>
                    <a:pt x="5382" y="5978"/>
                  </a:cubicBezTo>
                  <a:cubicBezTo>
                    <a:pt x="4477" y="5406"/>
                    <a:pt x="3811" y="4311"/>
                    <a:pt x="3811" y="3072"/>
                  </a:cubicBezTo>
                  <a:cubicBezTo>
                    <a:pt x="3811" y="3049"/>
                    <a:pt x="3811" y="3025"/>
                    <a:pt x="3811" y="3001"/>
                  </a:cubicBezTo>
                  <a:cubicBezTo>
                    <a:pt x="2882" y="2549"/>
                    <a:pt x="2215" y="1691"/>
                    <a:pt x="2001" y="667"/>
                  </a:cubicBezTo>
                  <a:cubicBezTo>
                    <a:pt x="1929" y="453"/>
                    <a:pt x="1905" y="215"/>
                    <a:pt x="1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7"/>
            <p:cNvSpPr/>
            <p:nvPr/>
          </p:nvSpPr>
          <p:spPr>
            <a:xfrm>
              <a:off x="5455248" y="2199274"/>
              <a:ext cx="74259" cy="68122"/>
            </a:xfrm>
            <a:custGeom>
              <a:rect b="b" l="l" r="r" t="t"/>
              <a:pathLst>
                <a:path extrusionOk="0" h="2098" w="2287">
                  <a:moveTo>
                    <a:pt x="884" y="0"/>
                  </a:moveTo>
                  <a:cubicBezTo>
                    <a:pt x="575" y="0"/>
                    <a:pt x="274" y="50"/>
                    <a:pt x="0" y="144"/>
                  </a:cubicBezTo>
                  <a:cubicBezTo>
                    <a:pt x="143" y="978"/>
                    <a:pt x="619" y="1669"/>
                    <a:pt x="1310" y="2097"/>
                  </a:cubicBezTo>
                  <a:cubicBezTo>
                    <a:pt x="1453" y="1430"/>
                    <a:pt x="1810" y="811"/>
                    <a:pt x="2286" y="359"/>
                  </a:cubicBezTo>
                  <a:cubicBezTo>
                    <a:pt x="1841" y="115"/>
                    <a:pt x="1353" y="0"/>
                    <a:pt x="8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7"/>
            <p:cNvSpPr/>
            <p:nvPr/>
          </p:nvSpPr>
          <p:spPr>
            <a:xfrm>
              <a:off x="5563507" y="2199274"/>
              <a:ext cx="74259" cy="68122"/>
            </a:xfrm>
            <a:custGeom>
              <a:rect b="b" l="l" r="r" t="t"/>
              <a:pathLst>
                <a:path extrusionOk="0" h="2098" w="2287">
                  <a:moveTo>
                    <a:pt x="1403" y="0"/>
                  </a:moveTo>
                  <a:cubicBezTo>
                    <a:pt x="934" y="0"/>
                    <a:pt x="445" y="115"/>
                    <a:pt x="0" y="359"/>
                  </a:cubicBezTo>
                  <a:cubicBezTo>
                    <a:pt x="477" y="811"/>
                    <a:pt x="834" y="1430"/>
                    <a:pt x="977" y="2097"/>
                  </a:cubicBezTo>
                  <a:cubicBezTo>
                    <a:pt x="1667" y="1669"/>
                    <a:pt x="2144" y="978"/>
                    <a:pt x="2286" y="144"/>
                  </a:cubicBezTo>
                  <a:cubicBezTo>
                    <a:pt x="2012" y="50"/>
                    <a:pt x="1712"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7"/>
            <p:cNvSpPr/>
            <p:nvPr/>
          </p:nvSpPr>
          <p:spPr>
            <a:xfrm>
              <a:off x="5517106" y="2223270"/>
              <a:ext cx="58803" cy="58024"/>
            </a:xfrm>
            <a:custGeom>
              <a:rect b="b" l="l" r="r" t="t"/>
              <a:pathLst>
                <a:path extrusionOk="0" h="1787" w="1811">
                  <a:moveTo>
                    <a:pt x="905" y="1"/>
                  </a:moveTo>
                  <a:cubicBezTo>
                    <a:pt x="429" y="406"/>
                    <a:pt x="96" y="977"/>
                    <a:pt x="0" y="1644"/>
                  </a:cubicBezTo>
                  <a:cubicBezTo>
                    <a:pt x="286" y="1739"/>
                    <a:pt x="572" y="1787"/>
                    <a:pt x="905" y="1787"/>
                  </a:cubicBezTo>
                  <a:cubicBezTo>
                    <a:pt x="1239" y="1787"/>
                    <a:pt x="1525" y="1739"/>
                    <a:pt x="1810" y="1644"/>
                  </a:cubicBezTo>
                  <a:cubicBezTo>
                    <a:pt x="1715" y="977"/>
                    <a:pt x="1382" y="406"/>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7"/>
            <p:cNvSpPr/>
            <p:nvPr/>
          </p:nvSpPr>
          <p:spPr>
            <a:xfrm>
              <a:off x="5433590" y="2076371"/>
              <a:ext cx="225829" cy="120659"/>
            </a:xfrm>
            <a:custGeom>
              <a:rect b="b" l="l" r="r" t="t"/>
              <a:pathLst>
                <a:path extrusionOk="0" h="3716" w="6955">
                  <a:moveTo>
                    <a:pt x="3477" y="0"/>
                  </a:moveTo>
                  <a:cubicBezTo>
                    <a:pt x="1572" y="0"/>
                    <a:pt x="0" y="1548"/>
                    <a:pt x="0" y="3477"/>
                  </a:cubicBezTo>
                  <a:cubicBezTo>
                    <a:pt x="0" y="3501"/>
                    <a:pt x="0" y="3525"/>
                    <a:pt x="0" y="3548"/>
                  </a:cubicBezTo>
                  <a:cubicBezTo>
                    <a:pt x="480" y="3287"/>
                    <a:pt x="1024" y="3155"/>
                    <a:pt x="1576" y="3155"/>
                  </a:cubicBezTo>
                  <a:cubicBezTo>
                    <a:pt x="2231" y="3155"/>
                    <a:pt x="2896" y="3340"/>
                    <a:pt x="3477" y="3715"/>
                  </a:cubicBezTo>
                  <a:cubicBezTo>
                    <a:pt x="4059" y="3340"/>
                    <a:pt x="4724" y="3155"/>
                    <a:pt x="5379" y="3155"/>
                  </a:cubicBezTo>
                  <a:cubicBezTo>
                    <a:pt x="5931" y="3155"/>
                    <a:pt x="6475" y="3287"/>
                    <a:pt x="6954" y="3548"/>
                  </a:cubicBezTo>
                  <a:cubicBezTo>
                    <a:pt x="6954" y="3525"/>
                    <a:pt x="6954" y="3501"/>
                    <a:pt x="6954" y="3477"/>
                  </a:cubicBezTo>
                  <a:cubicBezTo>
                    <a:pt x="6954" y="1548"/>
                    <a:pt x="5383" y="0"/>
                    <a:pt x="3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67"/>
          <p:cNvGrpSpPr/>
          <p:nvPr/>
        </p:nvGrpSpPr>
        <p:grpSpPr>
          <a:xfrm>
            <a:off x="5423524" y="2664812"/>
            <a:ext cx="245928" cy="349540"/>
            <a:chOff x="5423524" y="2664812"/>
            <a:chExt cx="245928" cy="349540"/>
          </a:xfrm>
        </p:grpSpPr>
        <p:sp>
          <p:nvSpPr>
            <p:cNvPr id="1086" name="Google Shape;1086;p67"/>
            <p:cNvSpPr/>
            <p:nvPr/>
          </p:nvSpPr>
          <p:spPr>
            <a:xfrm>
              <a:off x="5520970" y="2828758"/>
              <a:ext cx="51075" cy="20131"/>
            </a:xfrm>
            <a:custGeom>
              <a:rect b="b" l="l" r="r" t="t"/>
              <a:pathLst>
                <a:path extrusionOk="0" h="620" w="1573">
                  <a:moveTo>
                    <a:pt x="786" y="0"/>
                  </a:moveTo>
                  <a:cubicBezTo>
                    <a:pt x="453" y="0"/>
                    <a:pt x="167" y="167"/>
                    <a:pt x="0" y="453"/>
                  </a:cubicBezTo>
                  <a:cubicBezTo>
                    <a:pt x="239" y="572"/>
                    <a:pt x="501" y="620"/>
                    <a:pt x="786" y="620"/>
                  </a:cubicBezTo>
                  <a:cubicBezTo>
                    <a:pt x="1072" y="620"/>
                    <a:pt x="1334" y="572"/>
                    <a:pt x="1572" y="453"/>
                  </a:cubicBezTo>
                  <a:cubicBezTo>
                    <a:pt x="1406" y="167"/>
                    <a:pt x="1120" y="0"/>
                    <a:pt x="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7"/>
            <p:cNvSpPr/>
            <p:nvPr/>
          </p:nvSpPr>
          <p:spPr>
            <a:xfrm>
              <a:off x="5536426" y="2766901"/>
              <a:ext cx="20131" cy="20911"/>
            </a:xfrm>
            <a:custGeom>
              <a:rect b="b" l="l" r="r" t="t"/>
              <a:pathLst>
                <a:path extrusionOk="0" h="644" w="620">
                  <a:moveTo>
                    <a:pt x="310" y="0"/>
                  </a:moveTo>
                  <a:cubicBezTo>
                    <a:pt x="144" y="0"/>
                    <a:pt x="1" y="143"/>
                    <a:pt x="1" y="334"/>
                  </a:cubicBezTo>
                  <a:cubicBezTo>
                    <a:pt x="1" y="500"/>
                    <a:pt x="144" y="643"/>
                    <a:pt x="310" y="643"/>
                  </a:cubicBezTo>
                  <a:cubicBezTo>
                    <a:pt x="477" y="643"/>
                    <a:pt x="620" y="500"/>
                    <a:pt x="620" y="334"/>
                  </a:cubicBezTo>
                  <a:cubicBezTo>
                    <a:pt x="620" y="143"/>
                    <a:pt x="477"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7"/>
            <p:cNvSpPr/>
            <p:nvPr/>
          </p:nvSpPr>
          <p:spPr>
            <a:xfrm>
              <a:off x="5423524" y="2664812"/>
              <a:ext cx="245928" cy="349540"/>
            </a:xfrm>
            <a:custGeom>
              <a:rect b="b" l="l" r="r" t="t"/>
              <a:pathLst>
                <a:path extrusionOk="0" h="10765" w="7574">
                  <a:moveTo>
                    <a:pt x="3787" y="1263"/>
                  </a:moveTo>
                  <a:cubicBezTo>
                    <a:pt x="5169" y="1263"/>
                    <a:pt x="6312" y="2382"/>
                    <a:pt x="6312" y="3787"/>
                  </a:cubicBezTo>
                  <a:cubicBezTo>
                    <a:pt x="6312" y="5168"/>
                    <a:pt x="5192" y="6312"/>
                    <a:pt x="3787" y="6312"/>
                  </a:cubicBezTo>
                  <a:cubicBezTo>
                    <a:pt x="2406" y="6312"/>
                    <a:pt x="1263" y="5168"/>
                    <a:pt x="1263" y="3787"/>
                  </a:cubicBezTo>
                  <a:cubicBezTo>
                    <a:pt x="1263" y="2382"/>
                    <a:pt x="2406" y="1263"/>
                    <a:pt x="3787" y="1263"/>
                  </a:cubicBezTo>
                  <a:close/>
                  <a:moveTo>
                    <a:pt x="3787" y="1"/>
                  </a:moveTo>
                  <a:cubicBezTo>
                    <a:pt x="1692" y="1"/>
                    <a:pt x="1" y="1692"/>
                    <a:pt x="1" y="3787"/>
                  </a:cubicBezTo>
                  <a:cubicBezTo>
                    <a:pt x="1" y="4525"/>
                    <a:pt x="215" y="5240"/>
                    <a:pt x="620" y="5859"/>
                  </a:cubicBezTo>
                  <a:lnTo>
                    <a:pt x="3525" y="10622"/>
                  </a:lnTo>
                  <a:cubicBezTo>
                    <a:pt x="3573" y="10717"/>
                    <a:pt x="3668" y="10765"/>
                    <a:pt x="3787" y="10765"/>
                  </a:cubicBezTo>
                  <a:cubicBezTo>
                    <a:pt x="3906" y="10765"/>
                    <a:pt x="4002" y="10717"/>
                    <a:pt x="4049" y="10622"/>
                  </a:cubicBezTo>
                  <a:lnTo>
                    <a:pt x="6955" y="5859"/>
                  </a:lnTo>
                  <a:cubicBezTo>
                    <a:pt x="7360" y="5240"/>
                    <a:pt x="7574" y="4525"/>
                    <a:pt x="7574" y="3787"/>
                  </a:cubicBezTo>
                  <a:cubicBezTo>
                    <a:pt x="7574" y="1692"/>
                    <a:pt x="5883" y="1"/>
                    <a:pt x="3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7"/>
            <p:cNvSpPr/>
            <p:nvPr/>
          </p:nvSpPr>
          <p:spPr>
            <a:xfrm>
              <a:off x="5484635" y="2725923"/>
              <a:ext cx="123743" cy="105950"/>
            </a:xfrm>
            <a:custGeom>
              <a:rect b="b" l="l" r="r" t="t"/>
              <a:pathLst>
                <a:path extrusionOk="0" h="3263" w="3811">
                  <a:moveTo>
                    <a:pt x="1905" y="0"/>
                  </a:moveTo>
                  <a:cubicBezTo>
                    <a:pt x="858" y="0"/>
                    <a:pt x="0" y="857"/>
                    <a:pt x="0" y="1905"/>
                  </a:cubicBezTo>
                  <a:cubicBezTo>
                    <a:pt x="0" y="2429"/>
                    <a:pt x="238" y="2905"/>
                    <a:pt x="596" y="3263"/>
                  </a:cubicBezTo>
                  <a:cubicBezTo>
                    <a:pt x="881" y="2810"/>
                    <a:pt x="1358" y="2524"/>
                    <a:pt x="1905" y="2524"/>
                  </a:cubicBezTo>
                  <a:cubicBezTo>
                    <a:pt x="1381" y="2524"/>
                    <a:pt x="953" y="2096"/>
                    <a:pt x="953" y="1596"/>
                  </a:cubicBezTo>
                  <a:cubicBezTo>
                    <a:pt x="953" y="1072"/>
                    <a:pt x="1381" y="643"/>
                    <a:pt x="1905" y="643"/>
                  </a:cubicBezTo>
                  <a:cubicBezTo>
                    <a:pt x="2429" y="643"/>
                    <a:pt x="2858" y="1072"/>
                    <a:pt x="2858" y="1596"/>
                  </a:cubicBezTo>
                  <a:cubicBezTo>
                    <a:pt x="2858" y="2096"/>
                    <a:pt x="2429" y="2524"/>
                    <a:pt x="1905" y="2524"/>
                  </a:cubicBezTo>
                  <a:cubicBezTo>
                    <a:pt x="2453" y="2524"/>
                    <a:pt x="2929" y="2810"/>
                    <a:pt x="3215" y="3263"/>
                  </a:cubicBezTo>
                  <a:cubicBezTo>
                    <a:pt x="3572" y="2905"/>
                    <a:pt x="3811" y="2429"/>
                    <a:pt x="3811" y="1905"/>
                  </a:cubicBezTo>
                  <a:cubicBezTo>
                    <a:pt x="3811" y="857"/>
                    <a:pt x="2953" y="0"/>
                    <a:pt x="1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67"/>
          <p:cNvGrpSpPr/>
          <p:nvPr/>
        </p:nvGrpSpPr>
        <p:grpSpPr>
          <a:xfrm>
            <a:off x="6008912" y="3273385"/>
            <a:ext cx="350319" cy="350319"/>
            <a:chOff x="6008912" y="3273385"/>
            <a:chExt cx="350319" cy="350319"/>
          </a:xfrm>
        </p:grpSpPr>
        <p:sp>
          <p:nvSpPr>
            <p:cNvPr id="1091" name="Google Shape;1091;p67"/>
            <p:cNvSpPr/>
            <p:nvPr/>
          </p:nvSpPr>
          <p:spPr>
            <a:xfrm>
              <a:off x="6008912" y="3273385"/>
              <a:ext cx="350319" cy="350319"/>
            </a:xfrm>
            <a:custGeom>
              <a:rect b="b" l="l" r="r" t="t"/>
              <a:pathLst>
                <a:path extrusionOk="0" h="10789" w="10789">
                  <a:moveTo>
                    <a:pt x="4144" y="2549"/>
                  </a:moveTo>
                  <a:cubicBezTo>
                    <a:pt x="4668" y="2549"/>
                    <a:pt x="5097" y="2977"/>
                    <a:pt x="5097" y="3501"/>
                  </a:cubicBezTo>
                  <a:lnTo>
                    <a:pt x="5097" y="4121"/>
                  </a:lnTo>
                  <a:cubicBezTo>
                    <a:pt x="5097" y="4311"/>
                    <a:pt x="4954" y="4454"/>
                    <a:pt x="4763" y="4454"/>
                  </a:cubicBezTo>
                  <a:cubicBezTo>
                    <a:pt x="4597" y="4454"/>
                    <a:pt x="4454" y="4311"/>
                    <a:pt x="4454" y="4121"/>
                  </a:cubicBezTo>
                  <a:lnTo>
                    <a:pt x="4454" y="3501"/>
                  </a:lnTo>
                  <a:cubicBezTo>
                    <a:pt x="4454" y="3335"/>
                    <a:pt x="4311" y="3192"/>
                    <a:pt x="4144" y="3192"/>
                  </a:cubicBezTo>
                  <a:cubicBezTo>
                    <a:pt x="3977" y="3192"/>
                    <a:pt x="3835" y="3335"/>
                    <a:pt x="3835" y="3501"/>
                  </a:cubicBezTo>
                  <a:lnTo>
                    <a:pt x="3835" y="4121"/>
                  </a:lnTo>
                  <a:cubicBezTo>
                    <a:pt x="3835" y="4311"/>
                    <a:pt x="3692" y="4454"/>
                    <a:pt x="3501" y="4454"/>
                  </a:cubicBezTo>
                  <a:cubicBezTo>
                    <a:pt x="3334" y="4454"/>
                    <a:pt x="3192" y="4311"/>
                    <a:pt x="3192" y="4121"/>
                  </a:cubicBezTo>
                  <a:lnTo>
                    <a:pt x="3192" y="3501"/>
                  </a:lnTo>
                  <a:cubicBezTo>
                    <a:pt x="3192" y="2977"/>
                    <a:pt x="3620" y="2549"/>
                    <a:pt x="4144" y="2549"/>
                  </a:cubicBezTo>
                  <a:close/>
                  <a:moveTo>
                    <a:pt x="6668" y="2549"/>
                  </a:moveTo>
                  <a:cubicBezTo>
                    <a:pt x="7192" y="2549"/>
                    <a:pt x="7621" y="2977"/>
                    <a:pt x="7621" y="3501"/>
                  </a:cubicBezTo>
                  <a:lnTo>
                    <a:pt x="7621" y="4121"/>
                  </a:lnTo>
                  <a:cubicBezTo>
                    <a:pt x="7621" y="4311"/>
                    <a:pt x="7478" y="4454"/>
                    <a:pt x="7311" y="4454"/>
                  </a:cubicBezTo>
                  <a:cubicBezTo>
                    <a:pt x="7121" y="4454"/>
                    <a:pt x="6978" y="4311"/>
                    <a:pt x="6978" y="4121"/>
                  </a:cubicBezTo>
                  <a:lnTo>
                    <a:pt x="6978" y="3501"/>
                  </a:lnTo>
                  <a:cubicBezTo>
                    <a:pt x="6978" y="3335"/>
                    <a:pt x="6835" y="3192"/>
                    <a:pt x="6668" y="3192"/>
                  </a:cubicBezTo>
                  <a:cubicBezTo>
                    <a:pt x="6502" y="3192"/>
                    <a:pt x="6359" y="3335"/>
                    <a:pt x="6359" y="3501"/>
                  </a:cubicBezTo>
                  <a:lnTo>
                    <a:pt x="6359" y="4121"/>
                  </a:lnTo>
                  <a:cubicBezTo>
                    <a:pt x="6359" y="4311"/>
                    <a:pt x="6216" y="4454"/>
                    <a:pt x="6049" y="4454"/>
                  </a:cubicBezTo>
                  <a:cubicBezTo>
                    <a:pt x="5859" y="4454"/>
                    <a:pt x="5716" y="4311"/>
                    <a:pt x="5716" y="4121"/>
                  </a:cubicBezTo>
                  <a:lnTo>
                    <a:pt x="5716" y="3501"/>
                  </a:lnTo>
                  <a:cubicBezTo>
                    <a:pt x="5716" y="2977"/>
                    <a:pt x="6145" y="2549"/>
                    <a:pt x="6668" y="2549"/>
                  </a:cubicBezTo>
                  <a:close/>
                  <a:moveTo>
                    <a:pt x="7931" y="5073"/>
                  </a:moveTo>
                  <a:cubicBezTo>
                    <a:pt x="8097" y="5073"/>
                    <a:pt x="8240" y="5216"/>
                    <a:pt x="8240" y="5407"/>
                  </a:cubicBezTo>
                  <a:cubicBezTo>
                    <a:pt x="8240" y="6954"/>
                    <a:pt x="6978" y="8240"/>
                    <a:pt x="5406" y="8240"/>
                  </a:cubicBezTo>
                  <a:cubicBezTo>
                    <a:pt x="3835" y="8240"/>
                    <a:pt x="2572" y="6954"/>
                    <a:pt x="2572" y="5407"/>
                  </a:cubicBezTo>
                  <a:cubicBezTo>
                    <a:pt x="2572" y="5216"/>
                    <a:pt x="2715" y="5073"/>
                    <a:pt x="2882" y="5073"/>
                  </a:cubicBezTo>
                  <a:close/>
                  <a:moveTo>
                    <a:pt x="5406" y="1"/>
                  </a:moveTo>
                  <a:cubicBezTo>
                    <a:pt x="2453" y="1"/>
                    <a:pt x="24" y="2430"/>
                    <a:pt x="24" y="5407"/>
                  </a:cubicBezTo>
                  <a:cubicBezTo>
                    <a:pt x="24" y="6431"/>
                    <a:pt x="310" y="7407"/>
                    <a:pt x="858" y="8288"/>
                  </a:cubicBezTo>
                  <a:lnTo>
                    <a:pt x="48" y="10360"/>
                  </a:lnTo>
                  <a:cubicBezTo>
                    <a:pt x="0" y="10479"/>
                    <a:pt x="24" y="10598"/>
                    <a:pt x="119" y="10693"/>
                  </a:cubicBezTo>
                  <a:cubicBezTo>
                    <a:pt x="167" y="10757"/>
                    <a:pt x="246" y="10789"/>
                    <a:pt x="329" y="10789"/>
                  </a:cubicBezTo>
                  <a:cubicBezTo>
                    <a:pt x="371" y="10789"/>
                    <a:pt x="413" y="10781"/>
                    <a:pt x="453" y="10765"/>
                  </a:cubicBezTo>
                  <a:lnTo>
                    <a:pt x="2525" y="9931"/>
                  </a:lnTo>
                  <a:cubicBezTo>
                    <a:pt x="3382" y="10503"/>
                    <a:pt x="4382" y="10789"/>
                    <a:pt x="5406" y="10789"/>
                  </a:cubicBezTo>
                  <a:cubicBezTo>
                    <a:pt x="8359" y="10789"/>
                    <a:pt x="10788" y="8360"/>
                    <a:pt x="10788" y="5407"/>
                  </a:cubicBezTo>
                  <a:cubicBezTo>
                    <a:pt x="10788" y="2430"/>
                    <a:pt x="8359" y="1"/>
                    <a:pt x="5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7"/>
            <p:cNvSpPr/>
            <p:nvPr/>
          </p:nvSpPr>
          <p:spPr>
            <a:xfrm>
              <a:off x="6113307" y="3458990"/>
              <a:ext cx="142316" cy="61109"/>
            </a:xfrm>
            <a:custGeom>
              <a:rect b="b" l="l" r="r" t="t"/>
              <a:pathLst>
                <a:path extrusionOk="0" h="1882" w="4383">
                  <a:moveTo>
                    <a:pt x="0" y="0"/>
                  </a:moveTo>
                  <a:cubicBezTo>
                    <a:pt x="167" y="1072"/>
                    <a:pt x="1072" y="1881"/>
                    <a:pt x="2191" y="1881"/>
                  </a:cubicBezTo>
                  <a:cubicBezTo>
                    <a:pt x="3311" y="1881"/>
                    <a:pt x="4216" y="1072"/>
                    <a:pt x="4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67"/>
          <p:cNvGrpSpPr/>
          <p:nvPr/>
        </p:nvGrpSpPr>
        <p:grpSpPr>
          <a:xfrm>
            <a:off x="6656905" y="3273385"/>
            <a:ext cx="353444" cy="350327"/>
            <a:chOff x="6656905" y="3273385"/>
            <a:chExt cx="353444" cy="350327"/>
          </a:xfrm>
        </p:grpSpPr>
        <p:sp>
          <p:nvSpPr>
            <p:cNvPr id="1094" name="Google Shape;1094;p67"/>
            <p:cNvSpPr/>
            <p:nvPr/>
          </p:nvSpPr>
          <p:spPr>
            <a:xfrm>
              <a:off x="6765942" y="3355342"/>
              <a:ext cx="48770" cy="20911"/>
            </a:xfrm>
            <a:custGeom>
              <a:rect b="b" l="l" r="r" t="t"/>
              <a:pathLst>
                <a:path extrusionOk="0" h="644" w="1502">
                  <a:moveTo>
                    <a:pt x="310" y="1"/>
                  </a:moveTo>
                  <a:lnTo>
                    <a:pt x="1" y="644"/>
                  </a:lnTo>
                  <a:lnTo>
                    <a:pt x="1501" y="644"/>
                  </a:lnTo>
                  <a:lnTo>
                    <a:pt x="11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7"/>
            <p:cNvSpPr/>
            <p:nvPr/>
          </p:nvSpPr>
          <p:spPr>
            <a:xfrm>
              <a:off x="6759773" y="3396353"/>
              <a:ext cx="20131" cy="59550"/>
            </a:xfrm>
            <a:custGeom>
              <a:rect b="b" l="l" r="r" t="t"/>
              <a:pathLst>
                <a:path extrusionOk="0" h="1834" w="620">
                  <a:moveTo>
                    <a:pt x="0" y="0"/>
                  </a:moveTo>
                  <a:lnTo>
                    <a:pt x="0" y="953"/>
                  </a:lnTo>
                  <a:cubicBezTo>
                    <a:pt x="0" y="1358"/>
                    <a:pt x="262" y="1715"/>
                    <a:pt x="619" y="1834"/>
                  </a:cubicBezTo>
                  <a:lnTo>
                    <a:pt x="6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7"/>
            <p:cNvSpPr/>
            <p:nvPr/>
          </p:nvSpPr>
          <p:spPr>
            <a:xfrm>
              <a:off x="6656905" y="3273385"/>
              <a:ext cx="266806" cy="266806"/>
            </a:xfrm>
            <a:custGeom>
              <a:rect b="b" l="l" r="r" t="t"/>
              <a:pathLst>
                <a:path extrusionOk="0" h="8217" w="8217">
                  <a:moveTo>
                    <a:pt x="5383" y="1263"/>
                  </a:moveTo>
                  <a:cubicBezTo>
                    <a:pt x="5550" y="1263"/>
                    <a:pt x="5693" y="1406"/>
                    <a:pt x="5693" y="1572"/>
                  </a:cubicBezTo>
                  <a:cubicBezTo>
                    <a:pt x="5693" y="1953"/>
                    <a:pt x="5478" y="2239"/>
                    <a:pt x="5193" y="2406"/>
                  </a:cubicBezTo>
                  <a:lnTo>
                    <a:pt x="5526" y="3049"/>
                  </a:lnTo>
                  <a:lnTo>
                    <a:pt x="5931" y="2858"/>
                  </a:lnTo>
                  <a:cubicBezTo>
                    <a:pt x="6038" y="2805"/>
                    <a:pt x="6149" y="2780"/>
                    <a:pt x="6256" y="2780"/>
                  </a:cubicBezTo>
                  <a:cubicBezTo>
                    <a:pt x="6626" y="2780"/>
                    <a:pt x="6955" y="3072"/>
                    <a:pt x="6955" y="3478"/>
                  </a:cubicBezTo>
                  <a:cubicBezTo>
                    <a:pt x="6955" y="3644"/>
                    <a:pt x="6812" y="3787"/>
                    <a:pt x="6645" y="3787"/>
                  </a:cubicBezTo>
                  <a:cubicBezTo>
                    <a:pt x="6455" y="3787"/>
                    <a:pt x="6312" y="3644"/>
                    <a:pt x="6312" y="3478"/>
                  </a:cubicBezTo>
                  <a:cubicBezTo>
                    <a:pt x="6312" y="3439"/>
                    <a:pt x="6280" y="3400"/>
                    <a:pt x="6242" y="3400"/>
                  </a:cubicBezTo>
                  <a:cubicBezTo>
                    <a:pt x="6234" y="3400"/>
                    <a:pt x="6225" y="3402"/>
                    <a:pt x="6217" y="3406"/>
                  </a:cubicBezTo>
                  <a:lnTo>
                    <a:pt x="5693" y="3668"/>
                  </a:lnTo>
                  <a:lnTo>
                    <a:pt x="5693" y="4430"/>
                  </a:lnTo>
                  <a:lnTo>
                    <a:pt x="6002" y="4430"/>
                  </a:lnTo>
                  <a:cubicBezTo>
                    <a:pt x="6526" y="4430"/>
                    <a:pt x="6955" y="4859"/>
                    <a:pt x="6955" y="5383"/>
                  </a:cubicBezTo>
                  <a:cubicBezTo>
                    <a:pt x="6955" y="5549"/>
                    <a:pt x="6812" y="5692"/>
                    <a:pt x="6645" y="5692"/>
                  </a:cubicBezTo>
                  <a:cubicBezTo>
                    <a:pt x="6455" y="5692"/>
                    <a:pt x="6312" y="5549"/>
                    <a:pt x="6312" y="5383"/>
                  </a:cubicBezTo>
                  <a:cubicBezTo>
                    <a:pt x="6312" y="5192"/>
                    <a:pt x="6169" y="5049"/>
                    <a:pt x="6002" y="5049"/>
                  </a:cubicBezTo>
                  <a:lnTo>
                    <a:pt x="5669" y="5049"/>
                  </a:lnTo>
                  <a:cubicBezTo>
                    <a:pt x="5597" y="5311"/>
                    <a:pt x="5502" y="5526"/>
                    <a:pt x="5335" y="5716"/>
                  </a:cubicBezTo>
                  <a:cubicBezTo>
                    <a:pt x="5550" y="5954"/>
                    <a:pt x="5693" y="6240"/>
                    <a:pt x="5693" y="6573"/>
                  </a:cubicBezTo>
                  <a:lnTo>
                    <a:pt x="5693" y="6645"/>
                  </a:lnTo>
                  <a:cubicBezTo>
                    <a:pt x="5693" y="6812"/>
                    <a:pt x="5550" y="6954"/>
                    <a:pt x="5383" y="6954"/>
                  </a:cubicBezTo>
                  <a:cubicBezTo>
                    <a:pt x="5193" y="6954"/>
                    <a:pt x="5050" y="6812"/>
                    <a:pt x="5050" y="6645"/>
                  </a:cubicBezTo>
                  <a:lnTo>
                    <a:pt x="5050" y="6573"/>
                  </a:lnTo>
                  <a:cubicBezTo>
                    <a:pt x="5050" y="6407"/>
                    <a:pt x="4978" y="6240"/>
                    <a:pt x="4859" y="6121"/>
                  </a:cubicBezTo>
                  <a:cubicBezTo>
                    <a:pt x="4645" y="6240"/>
                    <a:pt x="4383" y="6311"/>
                    <a:pt x="4121" y="6311"/>
                  </a:cubicBezTo>
                  <a:cubicBezTo>
                    <a:pt x="3835" y="6311"/>
                    <a:pt x="3597" y="6240"/>
                    <a:pt x="3359" y="6121"/>
                  </a:cubicBezTo>
                  <a:cubicBezTo>
                    <a:pt x="3240" y="6240"/>
                    <a:pt x="3168" y="6407"/>
                    <a:pt x="3168" y="6573"/>
                  </a:cubicBezTo>
                  <a:lnTo>
                    <a:pt x="3168" y="6645"/>
                  </a:lnTo>
                  <a:cubicBezTo>
                    <a:pt x="3168" y="6812"/>
                    <a:pt x="3025" y="6954"/>
                    <a:pt x="2859" y="6954"/>
                  </a:cubicBezTo>
                  <a:cubicBezTo>
                    <a:pt x="2668" y="6954"/>
                    <a:pt x="2525" y="6812"/>
                    <a:pt x="2525" y="6645"/>
                  </a:cubicBezTo>
                  <a:lnTo>
                    <a:pt x="2525" y="6573"/>
                  </a:lnTo>
                  <a:cubicBezTo>
                    <a:pt x="2525" y="6240"/>
                    <a:pt x="2668" y="5954"/>
                    <a:pt x="2882" y="5716"/>
                  </a:cubicBezTo>
                  <a:cubicBezTo>
                    <a:pt x="2740" y="5526"/>
                    <a:pt x="2621" y="5311"/>
                    <a:pt x="2573" y="5049"/>
                  </a:cubicBezTo>
                  <a:lnTo>
                    <a:pt x="2216" y="5049"/>
                  </a:lnTo>
                  <a:cubicBezTo>
                    <a:pt x="2049" y="5049"/>
                    <a:pt x="1906" y="5192"/>
                    <a:pt x="1906" y="5383"/>
                  </a:cubicBezTo>
                  <a:cubicBezTo>
                    <a:pt x="1906" y="5549"/>
                    <a:pt x="1763" y="5692"/>
                    <a:pt x="1573" y="5692"/>
                  </a:cubicBezTo>
                  <a:cubicBezTo>
                    <a:pt x="1406" y="5692"/>
                    <a:pt x="1263" y="5549"/>
                    <a:pt x="1263" y="5383"/>
                  </a:cubicBezTo>
                  <a:cubicBezTo>
                    <a:pt x="1263" y="4859"/>
                    <a:pt x="1692" y="4430"/>
                    <a:pt x="2216" y="4430"/>
                  </a:cubicBezTo>
                  <a:lnTo>
                    <a:pt x="2525" y="4430"/>
                  </a:lnTo>
                  <a:lnTo>
                    <a:pt x="2525" y="3668"/>
                  </a:lnTo>
                  <a:lnTo>
                    <a:pt x="2001" y="3406"/>
                  </a:lnTo>
                  <a:cubicBezTo>
                    <a:pt x="1993" y="3402"/>
                    <a:pt x="1984" y="3400"/>
                    <a:pt x="1975" y="3400"/>
                  </a:cubicBezTo>
                  <a:cubicBezTo>
                    <a:pt x="1938" y="3400"/>
                    <a:pt x="1906" y="3439"/>
                    <a:pt x="1906" y="3478"/>
                  </a:cubicBezTo>
                  <a:cubicBezTo>
                    <a:pt x="1906" y="3644"/>
                    <a:pt x="1763" y="3787"/>
                    <a:pt x="1573" y="3787"/>
                  </a:cubicBezTo>
                  <a:cubicBezTo>
                    <a:pt x="1406" y="3787"/>
                    <a:pt x="1263" y="3644"/>
                    <a:pt x="1263" y="3478"/>
                  </a:cubicBezTo>
                  <a:cubicBezTo>
                    <a:pt x="1263" y="3072"/>
                    <a:pt x="1592" y="2780"/>
                    <a:pt x="1961" y="2780"/>
                  </a:cubicBezTo>
                  <a:cubicBezTo>
                    <a:pt x="2069" y="2780"/>
                    <a:pt x="2180" y="2805"/>
                    <a:pt x="2287" y="2858"/>
                  </a:cubicBezTo>
                  <a:lnTo>
                    <a:pt x="2716" y="3049"/>
                  </a:lnTo>
                  <a:lnTo>
                    <a:pt x="3025" y="2406"/>
                  </a:lnTo>
                  <a:cubicBezTo>
                    <a:pt x="2740" y="2239"/>
                    <a:pt x="2525" y="1953"/>
                    <a:pt x="2525" y="1572"/>
                  </a:cubicBezTo>
                  <a:cubicBezTo>
                    <a:pt x="2525" y="1406"/>
                    <a:pt x="2668" y="1263"/>
                    <a:pt x="2859" y="1263"/>
                  </a:cubicBezTo>
                  <a:cubicBezTo>
                    <a:pt x="3025" y="1263"/>
                    <a:pt x="3168" y="1406"/>
                    <a:pt x="3168" y="1572"/>
                  </a:cubicBezTo>
                  <a:cubicBezTo>
                    <a:pt x="3168" y="1763"/>
                    <a:pt x="3311" y="1906"/>
                    <a:pt x="3478" y="1906"/>
                  </a:cubicBezTo>
                  <a:lnTo>
                    <a:pt x="4740" y="1906"/>
                  </a:lnTo>
                  <a:cubicBezTo>
                    <a:pt x="4907" y="1906"/>
                    <a:pt x="5050" y="1763"/>
                    <a:pt x="5050" y="1572"/>
                  </a:cubicBezTo>
                  <a:cubicBezTo>
                    <a:pt x="5050" y="1406"/>
                    <a:pt x="5193" y="1263"/>
                    <a:pt x="5383" y="1263"/>
                  </a:cubicBezTo>
                  <a:close/>
                  <a:moveTo>
                    <a:pt x="4121" y="1"/>
                  </a:moveTo>
                  <a:cubicBezTo>
                    <a:pt x="1835" y="1"/>
                    <a:pt x="1" y="1858"/>
                    <a:pt x="1" y="4121"/>
                  </a:cubicBezTo>
                  <a:cubicBezTo>
                    <a:pt x="1" y="6383"/>
                    <a:pt x="1835" y="8217"/>
                    <a:pt x="4121" y="8217"/>
                  </a:cubicBezTo>
                  <a:cubicBezTo>
                    <a:pt x="6383" y="8217"/>
                    <a:pt x="8217" y="6383"/>
                    <a:pt x="8217" y="4121"/>
                  </a:cubicBezTo>
                  <a:cubicBezTo>
                    <a:pt x="8217" y="1858"/>
                    <a:pt x="6383" y="1"/>
                    <a:pt x="4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7"/>
            <p:cNvSpPr/>
            <p:nvPr/>
          </p:nvSpPr>
          <p:spPr>
            <a:xfrm>
              <a:off x="6800751" y="3396353"/>
              <a:ext cx="20131" cy="59550"/>
            </a:xfrm>
            <a:custGeom>
              <a:rect b="b" l="l" r="r" t="t"/>
              <a:pathLst>
                <a:path extrusionOk="0" h="1834" w="620">
                  <a:moveTo>
                    <a:pt x="0" y="0"/>
                  </a:moveTo>
                  <a:lnTo>
                    <a:pt x="0" y="1834"/>
                  </a:lnTo>
                  <a:cubicBezTo>
                    <a:pt x="358" y="1715"/>
                    <a:pt x="620" y="1358"/>
                    <a:pt x="620" y="953"/>
                  </a:cubicBezTo>
                  <a:lnTo>
                    <a:pt x="6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7"/>
            <p:cNvSpPr/>
            <p:nvPr/>
          </p:nvSpPr>
          <p:spPr>
            <a:xfrm>
              <a:off x="6874980" y="3491461"/>
              <a:ext cx="60362" cy="60329"/>
            </a:xfrm>
            <a:custGeom>
              <a:rect b="b" l="l" r="r" t="t"/>
              <a:pathLst>
                <a:path extrusionOk="0" h="1858" w="1859">
                  <a:moveTo>
                    <a:pt x="1334" y="0"/>
                  </a:moveTo>
                  <a:cubicBezTo>
                    <a:pt x="1001" y="524"/>
                    <a:pt x="525" y="1001"/>
                    <a:pt x="1" y="1334"/>
                  </a:cubicBezTo>
                  <a:lnTo>
                    <a:pt x="501" y="1858"/>
                  </a:lnTo>
                  <a:lnTo>
                    <a:pt x="1858" y="500"/>
                  </a:lnTo>
                  <a:lnTo>
                    <a:pt x="13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7"/>
            <p:cNvSpPr/>
            <p:nvPr/>
          </p:nvSpPr>
          <p:spPr>
            <a:xfrm>
              <a:off x="6905925" y="3522373"/>
              <a:ext cx="104424" cy="101339"/>
            </a:xfrm>
            <a:custGeom>
              <a:rect b="b" l="l" r="r" t="t"/>
              <a:pathLst>
                <a:path extrusionOk="0" h="3121" w="3216">
                  <a:moveTo>
                    <a:pt x="1358" y="1"/>
                  </a:moveTo>
                  <a:lnTo>
                    <a:pt x="0" y="1358"/>
                  </a:lnTo>
                  <a:lnTo>
                    <a:pt x="1501" y="2835"/>
                  </a:lnTo>
                  <a:cubicBezTo>
                    <a:pt x="1679" y="3025"/>
                    <a:pt x="1923" y="3121"/>
                    <a:pt x="2167" y="3121"/>
                  </a:cubicBezTo>
                  <a:cubicBezTo>
                    <a:pt x="2411" y="3121"/>
                    <a:pt x="2656" y="3025"/>
                    <a:pt x="2834" y="2835"/>
                  </a:cubicBezTo>
                  <a:cubicBezTo>
                    <a:pt x="3215" y="2478"/>
                    <a:pt x="3215" y="1858"/>
                    <a:pt x="2834" y="1501"/>
                  </a:cubicBezTo>
                  <a:lnTo>
                    <a:pt x="13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67"/>
          <p:cNvGrpSpPr/>
          <p:nvPr/>
        </p:nvGrpSpPr>
        <p:grpSpPr>
          <a:xfrm>
            <a:off x="5371733" y="3273385"/>
            <a:ext cx="352632" cy="350327"/>
            <a:chOff x="5371733" y="3273385"/>
            <a:chExt cx="352632" cy="350327"/>
          </a:xfrm>
        </p:grpSpPr>
        <p:sp>
          <p:nvSpPr>
            <p:cNvPr id="1101" name="Google Shape;1101;p67"/>
            <p:cNvSpPr/>
            <p:nvPr/>
          </p:nvSpPr>
          <p:spPr>
            <a:xfrm>
              <a:off x="5432811" y="3355342"/>
              <a:ext cx="143875" cy="102897"/>
            </a:xfrm>
            <a:custGeom>
              <a:rect b="b" l="l" r="r" t="t"/>
              <a:pathLst>
                <a:path extrusionOk="0" h="3169" w="4431">
                  <a:moveTo>
                    <a:pt x="644" y="1"/>
                  </a:moveTo>
                  <a:lnTo>
                    <a:pt x="644" y="954"/>
                  </a:lnTo>
                  <a:cubicBezTo>
                    <a:pt x="644" y="1120"/>
                    <a:pt x="501" y="1263"/>
                    <a:pt x="310" y="1263"/>
                  </a:cubicBezTo>
                  <a:cubicBezTo>
                    <a:pt x="144" y="1263"/>
                    <a:pt x="1" y="1406"/>
                    <a:pt x="1" y="1597"/>
                  </a:cubicBezTo>
                  <a:cubicBezTo>
                    <a:pt x="1" y="1763"/>
                    <a:pt x="144" y="1906"/>
                    <a:pt x="310" y="1906"/>
                  </a:cubicBezTo>
                  <a:cubicBezTo>
                    <a:pt x="501" y="1906"/>
                    <a:pt x="644" y="2049"/>
                    <a:pt x="644" y="2216"/>
                  </a:cubicBezTo>
                  <a:lnTo>
                    <a:pt x="644" y="3168"/>
                  </a:lnTo>
                  <a:lnTo>
                    <a:pt x="1334" y="3168"/>
                  </a:lnTo>
                  <a:cubicBezTo>
                    <a:pt x="1453" y="2787"/>
                    <a:pt x="1811" y="2525"/>
                    <a:pt x="2215" y="2525"/>
                  </a:cubicBezTo>
                  <a:cubicBezTo>
                    <a:pt x="2620" y="2525"/>
                    <a:pt x="2977" y="2787"/>
                    <a:pt x="3120" y="3168"/>
                  </a:cubicBezTo>
                  <a:lnTo>
                    <a:pt x="3787" y="3168"/>
                  </a:lnTo>
                  <a:lnTo>
                    <a:pt x="3787" y="2216"/>
                  </a:lnTo>
                  <a:cubicBezTo>
                    <a:pt x="3787" y="2049"/>
                    <a:pt x="3930" y="1906"/>
                    <a:pt x="4121" y="1906"/>
                  </a:cubicBezTo>
                  <a:cubicBezTo>
                    <a:pt x="4287" y="1906"/>
                    <a:pt x="4430" y="1763"/>
                    <a:pt x="4430" y="1597"/>
                  </a:cubicBezTo>
                  <a:cubicBezTo>
                    <a:pt x="4430" y="1406"/>
                    <a:pt x="4287" y="1263"/>
                    <a:pt x="4121" y="1263"/>
                  </a:cubicBezTo>
                  <a:cubicBezTo>
                    <a:pt x="3930" y="1263"/>
                    <a:pt x="3787" y="1120"/>
                    <a:pt x="3787" y="954"/>
                  </a:cubicBezTo>
                  <a:lnTo>
                    <a:pt x="3787" y="1"/>
                  </a:lnTo>
                  <a:lnTo>
                    <a:pt x="3120" y="1"/>
                  </a:lnTo>
                  <a:cubicBezTo>
                    <a:pt x="2977" y="382"/>
                    <a:pt x="2620" y="644"/>
                    <a:pt x="2215" y="644"/>
                  </a:cubicBezTo>
                  <a:cubicBezTo>
                    <a:pt x="1811" y="644"/>
                    <a:pt x="1453" y="382"/>
                    <a:pt x="1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7"/>
            <p:cNvSpPr/>
            <p:nvPr/>
          </p:nvSpPr>
          <p:spPr>
            <a:xfrm>
              <a:off x="5371733" y="3273385"/>
              <a:ext cx="266027" cy="266806"/>
            </a:xfrm>
            <a:custGeom>
              <a:rect b="b" l="l" r="r" t="t"/>
              <a:pathLst>
                <a:path extrusionOk="0" h="8217" w="8193">
                  <a:moveTo>
                    <a:pt x="6002" y="1906"/>
                  </a:moveTo>
                  <a:cubicBezTo>
                    <a:pt x="6168" y="1906"/>
                    <a:pt x="6311" y="2049"/>
                    <a:pt x="6311" y="2215"/>
                  </a:cubicBezTo>
                  <a:lnTo>
                    <a:pt x="6311" y="3216"/>
                  </a:lnTo>
                  <a:cubicBezTo>
                    <a:pt x="6668" y="3358"/>
                    <a:pt x="6930" y="3692"/>
                    <a:pt x="6930" y="4121"/>
                  </a:cubicBezTo>
                  <a:cubicBezTo>
                    <a:pt x="6930" y="4525"/>
                    <a:pt x="6668" y="4883"/>
                    <a:pt x="6311" y="5002"/>
                  </a:cubicBezTo>
                  <a:lnTo>
                    <a:pt x="6311" y="6002"/>
                  </a:lnTo>
                  <a:cubicBezTo>
                    <a:pt x="6311" y="6169"/>
                    <a:pt x="6168" y="6311"/>
                    <a:pt x="6002" y="6311"/>
                  </a:cubicBezTo>
                  <a:lnTo>
                    <a:pt x="4739" y="6311"/>
                  </a:lnTo>
                  <a:cubicBezTo>
                    <a:pt x="4549" y="6311"/>
                    <a:pt x="4406" y="6169"/>
                    <a:pt x="4406" y="6002"/>
                  </a:cubicBezTo>
                  <a:cubicBezTo>
                    <a:pt x="4406" y="5835"/>
                    <a:pt x="4263" y="5692"/>
                    <a:pt x="4096" y="5692"/>
                  </a:cubicBezTo>
                  <a:cubicBezTo>
                    <a:pt x="3930" y="5692"/>
                    <a:pt x="3787" y="5835"/>
                    <a:pt x="3787" y="6002"/>
                  </a:cubicBezTo>
                  <a:cubicBezTo>
                    <a:pt x="3787" y="6169"/>
                    <a:pt x="3644" y="6311"/>
                    <a:pt x="3477" y="6311"/>
                  </a:cubicBezTo>
                  <a:lnTo>
                    <a:pt x="2191" y="6311"/>
                  </a:lnTo>
                  <a:cubicBezTo>
                    <a:pt x="2025" y="6311"/>
                    <a:pt x="1882" y="6169"/>
                    <a:pt x="1882" y="6002"/>
                  </a:cubicBezTo>
                  <a:lnTo>
                    <a:pt x="1882" y="5002"/>
                  </a:lnTo>
                  <a:cubicBezTo>
                    <a:pt x="1524" y="4883"/>
                    <a:pt x="1262" y="4525"/>
                    <a:pt x="1262" y="4121"/>
                  </a:cubicBezTo>
                  <a:cubicBezTo>
                    <a:pt x="1262" y="3692"/>
                    <a:pt x="1524" y="3358"/>
                    <a:pt x="1882" y="3216"/>
                  </a:cubicBezTo>
                  <a:lnTo>
                    <a:pt x="1882" y="2215"/>
                  </a:lnTo>
                  <a:cubicBezTo>
                    <a:pt x="1882" y="2049"/>
                    <a:pt x="2025" y="1906"/>
                    <a:pt x="2191" y="1906"/>
                  </a:cubicBezTo>
                  <a:lnTo>
                    <a:pt x="3477" y="1906"/>
                  </a:lnTo>
                  <a:cubicBezTo>
                    <a:pt x="3644" y="1906"/>
                    <a:pt x="3787" y="2049"/>
                    <a:pt x="3787" y="2215"/>
                  </a:cubicBezTo>
                  <a:cubicBezTo>
                    <a:pt x="3787" y="2382"/>
                    <a:pt x="3930" y="2525"/>
                    <a:pt x="4096" y="2525"/>
                  </a:cubicBezTo>
                  <a:cubicBezTo>
                    <a:pt x="4263" y="2525"/>
                    <a:pt x="4406" y="2382"/>
                    <a:pt x="4406" y="2215"/>
                  </a:cubicBezTo>
                  <a:cubicBezTo>
                    <a:pt x="4406" y="2049"/>
                    <a:pt x="4549" y="1906"/>
                    <a:pt x="4739" y="1906"/>
                  </a:cubicBezTo>
                  <a:close/>
                  <a:moveTo>
                    <a:pt x="4096" y="1"/>
                  </a:moveTo>
                  <a:cubicBezTo>
                    <a:pt x="1834" y="1"/>
                    <a:pt x="0" y="1858"/>
                    <a:pt x="0" y="4121"/>
                  </a:cubicBezTo>
                  <a:cubicBezTo>
                    <a:pt x="0" y="6383"/>
                    <a:pt x="1834" y="8217"/>
                    <a:pt x="4096" y="8217"/>
                  </a:cubicBezTo>
                  <a:cubicBezTo>
                    <a:pt x="6359" y="8217"/>
                    <a:pt x="8192" y="6383"/>
                    <a:pt x="8192" y="4121"/>
                  </a:cubicBezTo>
                  <a:cubicBezTo>
                    <a:pt x="8192" y="1858"/>
                    <a:pt x="6359" y="1"/>
                    <a:pt x="4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7"/>
            <p:cNvSpPr/>
            <p:nvPr/>
          </p:nvSpPr>
          <p:spPr>
            <a:xfrm>
              <a:off x="5589776" y="3491461"/>
              <a:ext cx="59582" cy="60329"/>
            </a:xfrm>
            <a:custGeom>
              <a:rect b="b" l="l" r="r" t="t"/>
              <a:pathLst>
                <a:path extrusionOk="0" h="1858" w="1835">
                  <a:moveTo>
                    <a:pt x="1335" y="0"/>
                  </a:moveTo>
                  <a:cubicBezTo>
                    <a:pt x="977" y="524"/>
                    <a:pt x="525" y="1001"/>
                    <a:pt x="1" y="1334"/>
                  </a:cubicBezTo>
                  <a:lnTo>
                    <a:pt x="501" y="1858"/>
                  </a:lnTo>
                  <a:lnTo>
                    <a:pt x="1835" y="500"/>
                  </a:lnTo>
                  <a:lnTo>
                    <a:pt x="13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7"/>
            <p:cNvSpPr/>
            <p:nvPr/>
          </p:nvSpPr>
          <p:spPr>
            <a:xfrm>
              <a:off x="5620721" y="3522373"/>
              <a:ext cx="103644" cy="101339"/>
            </a:xfrm>
            <a:custGeom>
              <a:rect b="b" l="l" r="r" t="t"/>
              <a:pathLst>
                <a:path extrusionOk="0" h="3121" w="3192">
                  <a:moveTo>
                    <a:pt x="1334" y="1"/>
                  </a:moveTo>
                  <a:lnTo>
                    <a:pt x="1" y="1358"/>
                  </a:lnTo>
                  <a:lnTo>
                    <a:pt x="1477" y="2835"/>
                  </a:lnTo>
                  <a:cubicBezTo>
                    <a:pt x="1668" y="3025"/>
                    <a:pt x="1912" y="3121"/>
                    <a:pt x="2156" y="3121"/>
                  </a:cubicBezTo>
                  <a:cubicBezTo>
                    <a:pt x="2400" y="3121"/>
                    <a:pt x="2644" y="3025"/>
                    <a:pt x="2834" y="2835"/>
                  </a:cubicBezTo>
                  <a:cubicBezTo>
                    <a:pt x="3192" y="2478"/>
                    <a:pt x="3192" y="1858"/>
                    <a:pt x="2834" y="1501"/>
                  </a:cubicBezTo>
                  <a:lnTo>
                    <a:pt x="13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67"/>
          <p:cNvGrpSpPr/>
          <p:nvPr/>
        </p:nvGrpSpPr>
        <p:grpSpPr>
          <a:xfrm>
            <a:off x="4719065" y="1485559"/>
            <a:ext cx="352665" cy="349743"/>
            <a:chOff x="4719065" y="1485559"/>
            <a:chExt cx="352665" cy="349743"/>
          </a:xfrm>
        </p:grpSpPr>
        <p:sp>
          <p:nvSpPr>
            <p:cNvPr id="1106" name="Google Shape;1106;p67"/>
            <p:cNvSpPr/>
            <p:nvPr/>
          </p:nvSpPr>
          <p:spPr>
            <a:xfrm>
              <a:off x="4937140" y="1703635"/>
              <a:ext cx="60362" cy="59582"/>
            </a:xfrm>
            <a:custGeom>
              <a:rect b="b" l="l" r="r" t="t"/>
              <a:pathLst>
                <a:path extrusionOk="0" h="1835" w="1859">
                  <a:moveTo>
                    <a:pt x="1334" y="1"/>
                  </a:moveTo>
                  <a:cubicBezTo>
                    <a:pt x="977" y="524"/>
                    <a:pt x="524" y="977"/>
                    <a:pt x="1" y="1334"/>
                  </a:cubicBezTo>
                  <a:lnTo>
                    <a:pt x="501" y="1834"/>
                  </a:lnTo>
                  <a:lnTo>
                    <a:pt x="1858" y="501"/>
                  </a:lnTo>
                  <a:lnTo>
                    <a:pt x="13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7"/>
            <p:cNvSpPr/>
            <p:nvPr/>
          </p:nvSpPr>
          <p:spPr>
            <a:xfrm>
              <a:off x="4968085" y="1734580"/>
              <a:ext cx="103644" cy="100722"/>
            </a:xfrm>
            <a:custGeom>
              <a:rect b="b" l="l" r="r" t="t"/>
              <a:pathLst>
                <a:path extrusionOk="0" h="3102" w="3192">
                  <a:moveTo>
                    <a:pt x="1334" y="0"/>
                  </a:moveTo>
                  <a:lnTo>
                    <a:pt x="0" y="1334"/>
                  </a:lnTo>
                  <a:lnTo>
                    <a:pt x="1500" y="2834"/>
                  </a:lnTo>
                  <a:cubicBezTo>
                    <a:pt x="1679" y="3013"/>
                    <a:pt x="1917" y="3102"/>
                    <a:pt x="2158" y="3102"/>
                  </a:cubicBezTo>
                  <a:cubicBezTo>
                    <a:pt x="2399" y="3102"/>
                    <a:pt x="2644" y="3013"/>
                    <a:pt x="2834" y="2834"/>
                  </a:cubicBezTo>
                  <a:cubicBezTo>
                    <a:pt x="3191" y="2453"/>
                    <a:pt x="3191" y="1858"/>
                    <a:pt x="2834" y="1477"/>
                  </a:cubicBezTo>
                  <a:lnTo>
                    <a:pt x="13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7"/>
            <p:cNvSpPr/>
            <p:nvPr/>
          </p:nvSpPr>
          <p:spPr>
            <a:xfrm>
              <a:off x="4842033" y="1608527"/>
              <a:ext cx="20911" cy="20131"/>
            </a:xfrm>
            <a:custGeom>
              <a:rect b="b" l="l" r="r" t="t"/>
              <a:pathLst>
                <a:path extrusionOk="0" h="620" w="644">
                  <a:moveTo>
                    <a:pt x="310" y="0"/>
                  </a:moveTo>
                  <a:cubicBezTo>
                    <a:pt x="143" y="0"/>
                    <a:pt x="0" y="143"/>
                    <a:pt x="0" y="310"/>
                  </a:cubicBezTo>
                  <a:cubicBezTo>
                    <a:pt x="0" y="477"/>
                    <a:pt x="143" y="620"/>
                    <a:pt x="310" y="620"/>
                  </a:cubicBezTo>
                  <a:cubicBezTo>
                    <a:pt x="500" y="620"/>
                    <a:pt x="643" y="477"/>
                    <a:pt x="643" y="310"/>
                  </a:cubicBezTo>
                  <a:cubicBezTo>
                    <a:pt x="643" y="143"/>
                    <a:pt x="500"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7"/>
            <p:cNvSpPr/>
            <p:nvPr/>
          </p:nvSpPr>
          <p:spPr>
            <a:xfrm>
              <a:off x="4784819" y="1546670"/>
              <a:ext cx="134556" cy="143842"/>
            </a:xfrm>
            <a:custGeom>
              <a:rect b="b" l="l" r="r" t="t"/>
              <a:pathLst>
                <a:path extrusionOk="0" h="4430" w="4144">
                  <a:moveTo>
                    <a:pt x="2072" y="1262"/>
                  </a:moveTo>
                  <a:cubicBezTo>
                    <a:pt x="2596" y="1262"/>
                    <a:pt x="3025" y="1691"/>
                    <a:pt x="3025" y="2215"/>
                  </a:cubicBezTo>
                  <a:cubicBezTo>
                    <a:pt x="3025" y="2739"/>
                    <a:pt x="2596" y="3168"/>
                    <a:pt x="2072" y="3168"/>
                  </a:cubicBezTo>
                  <a:cubicBezTo>
                    <a:pt x="1548" y="3168"/>
                    <a:pt x="1143" y="2739"/>
                    <a:pt x="1143" y="2215"/>
                  </a:cubicBezTo>
                  <a:cubicBezTo>
                    <a:pt x="1143" y="1691"/>
                    <a:pt x="1548" y="1262"/>
                    <a:pt x="2072" y="1262"/>
                  </a:cubicBezTo>
                  <a:close/>
                  <a:moveTo>
                    <a:pt x="1762" y="0"/>
                  </a:moveTo>
                  <a:lnTo>
                    <a:pt x="1762" y="429"/>
                  </a:lnTo>
                  <a:cubicBezTo>
                    <a:pt x="1762" y="572"/>
                    <a:pt x="1691" y="691"/>
                    <a:pt x="1548" y="738"/>
                  </a:cubicBezTo>
                  <a:cubicBezTo>
                    <a:pt x="1381" y="810"/>
                    <a:pt x="1215" y="905"/>
                    <a:pt x="1072" y="1024"/>
                  </a:cubicBezTo>
                  <a:cubicBezTo>
                    <a:pt x="1008" y="1075"/>
                    <a:pt x="937" y="1099"/>
                    <a:pt x="867" y="1099"/>
                  </a:cubicBezTo>
                  <a:cubicBezTo>
                    <a:pt x="806" y="1099"/>
                    <a:pt x="746" y="1081"/>
                    <a:pt x="691" y="1048"/>
                  </a:cubicBezTo>
                  <a:lnTo>
                    <a:pt x="333" y="834"/>
                  </a:lnTo>
                  <a:lnTo>
                    <a:pt x="0" y="1381"/>
                  </a:lnTo>
                  <a:lnTo>
                    <a:pt x="381" y="1596"/>
                  </a:lnTo>
                  <a:cubicBezTo>
                    <a:pt x="500" y="1667"/>
                    <a:pt x="548" y="1786"/>
                    <a:pt x="524" y="1929"/>
                  </a:cubicBezTo>
                  <a:cubicBezTo>
                    <a:pt x="524" y="2024"/>
                    <a:pt x="500" y="2120"/>
                    <a:pt x="500" y="2215"/>
                  </a:cubicBezTo>
                  <a:cubicBezTo>
                    <a:pt x="500" y="2310"/>
                    <a:pt x="524" y="2405"/>
                    <a:pt x="524" y="2501"/>
                  </a:cubicBezTo>
                  <a:cubicBezTo>
                    <a:pt x="548" y="2644"/>
                    <a:pt x="500" y="2763"/>
                    <a:pt x="381" y="2834"/>
                  </a:cubicBezTo>
                  <a:lnTo>
                    <a:pt x="0" y="3048"/>
                  </a:lnTo>
                  <a:lnTo>
                    <a:pt x="333" y="3596"/>
                  </a:lnTo>
                  <a:lnTo>
                    <a:pt x="691" y="3382"/>
                  </a:lnTo>
                  <a:cubicBezTo>
                    <a:pt x="741" y="3352"/>
                    <a:pt x="795" y="3339"/>
                    <a:pt x="849" y="3339"/>
                  </a:cubicBezTo>
                  <a:cubicBezTo>
                    <a:pt x="925" y="3339"/>
                    <a:pt x="1003" y="3364"/>
                    <a:pt x="1072" y="3406"/>
                  </a:cubicBezTo>
                  <a:cubicBezTo>
                    <a:pt x="1215" y="3549"/>
                    <a:pt x="1381" y="3644"/>
                    <a:pt x="1548" y="3691"/>
                  </a:cubicBezTo>
                  <a:cubicBezTo>
                    <a:pt x="1691" y="3739"/>
                    <a:pt x="1762" y="3858"/>
                    <a:pt x="1762" y="4001"/>
                  </a:cubicBezTo>
                  <a:lnTo>
                    <a:pt x="1762" y="4430"/>
                  </a:lnTo>
                  <a:lnTo>
                    <a:pt x="2405" y="4430"/>
                  </a:lnTo>
                  <a:lnTo>
                    <a:pt x="2405" y="4001"/>
                  </a:lnTo>
                  <a:cubicBezTo>
                    <a:pt x="2405" y="3858"/>
                    <a:pt x="2477" y="3739"/>
                    <a:pt x="2596" y="3691"/>
                  </a:cubicBezTo>
                  <a:cubicBezTo>
                    <a:pt x="2786" y="3644"/>
                    <a:pt x="2953" y="3549"/>
                    <a:pt x="3096" y="3406"/>
                  </a:cubicBezTo>
                  <a:cubicBezTo>
                    <a:pt x="3151" y="3364"/>
                    <a:pt x="3223" y="3339"/>
                    <a:pt x="3296" y="3339"/>
                  </a:cubicBezTo>
                  <a:cubicBezTo>
                    <a:pt x="3349" y="3339"/>
                    <a:pt x="3403" y="3352"/>
                    <a:pt x="3453" y="3382"/>
                  </a:cubicBezTo>
                  <a:lnTo>
                    <a:pt x="3834" y="3596"/>
                  </a:lnTo>
                  <a:lnTo>
                    <a:pt x="4144" y="3048"/>
                  </a:lnTo>
                  <a:lnTo>
                    <a:pt x="3787" y="2834"/>
                  </a:lnTo>
                  <a:cubicBezTo>
                    <a:pt x="3668" y="2763"/>
                    <a:pt x="3596" y="2644"/>
                    <a:pt x="3620" y="2501"/>
                  </a:cubicBezTo>
                  <a:cubicBezTo>
                    <a:pt x="3644" y="2405"/>
                    <a:pt x="3668" y="2310"/>
                    <a:pt x="3668" y="2215"/>
                  </a:cubicBezTo>
                  <a:cubicBezTo>
                    <a:pt x="3668" y="2120"/>
                    <a:pt x="3644" y="2024"/>
                    <a:pt x="3620" y="1929"/>
                  </a:cubicBezTo>
                  <a:cubicBezTo>
                    <a:pt x="3596" y="1786"/>
                    <a:pt x="3668" y="1667"/>
                    <a:pt x="3787" y="1596"/>
                  </a:cubicBezTo>
                  <a:lnTo>
                    <a:pt x="4144" y="1381"/>
                  </a:lnTo>
                  <a:lnTo>
                    <a:pt x="3834" y="834"/>
                  </a:lnTo>
                  <a:lnTo>
                    <a:pt x="3453" y="1048"/>
                  </a:lnTo>
                  <a:cubicBezTo>
                    <a:pt x="3398" y="1081"/>
                    <a:pt x="3338" y="1099"/>
                    <a:pt x="3279" y="1099"/>
                  </a:cubicBezTo>
                  <a:cubicBezTo>
                    <a:pt x="3212" y="1099"/>
                    <a:pt x="3147" y="1075"/>
                    <a:pt x="3096" y="1024"/>
                  </a:cubicBezTo>
                  <a:cubicBezTo>
                    <a:pt x="2953" y="905"/>
                    <a:pt x="2786" y="810"/>
                    <a:pt x="2596" y="738"/>
                  </a:cubicBezTo>
                  <a:cubicBezTo>
                    <a:pt x="2477" y="691"/>
                    <a:pt x="2405" y="572"/>
                    <a:pt x="2405" y="429"/>
                  </a:cubicBezTo>
                  <a:lnTo>
                    <a:pt x="2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7"/>
            <p:cNvSpPr/>
            <p:nvPr/>
          </p:nvSpPr>
          <p:spPr>
            <a:xfrm>
              <a:off x="4719065" y="1485559"/>
              <a:ext cx="266806" cy="266027"/>
            </a:xfrm>
            <a:custGeom>
              <a:rect b="b" l="l" r="r" t="t"/>
              <a:pathLst>
                <a:path extrusionOk="0" h="8193" w="8217">
                  <a:moveTo>
                    <a:pt x="4740" y="1263"/>
                  </a:moveTo>
                  <a:cubicBezTo>
                    <a:pt x="4907" y="1263"/>
                    <a:pt x="5050" y="1406"/>
                    <a:pt x="5050" y="1573"/>
                  </a:cubicBezTo>
                  <a:lnTo>
                    <a:pt x="5050" y="2120"/>
                  </a:lnTo>
                  <a:cubicBezTo>
                    <a:pt x="5145" y="2168"/>
                    <a:pt x="5264" y="2216"/>
                    <a:pt x="5359" y="2287"/>
                  </a:cubicBezTo>
                  <a:lnTo>
                    <a:pt x="5812" y="2025"/>
                  </a:lnTo>
                  <a:cubicBezTo>
                    <a:pt x="5871" y="1991"/>
                    <a:pt x="5933" y="1976"/>
                    <a:pt x="5991" y="1976"/>
                  </a:cubicBezTo>
                  <a:cubicBezTo>
                    <a:pt x="6098" y="1976"/>
                    <a:pt x="6194" y="2028"/>
                    <a:pt x="6240" y="2120"/>
                  </a:cubicBezTo>
                  <a:lnTo>
                    <a:pt x="6883" y="3216"/>
                  </a:lnTo>
                  <a:cubicBezTo>
                    <a:pt x="6978" y="3382"/>
                    <a:pt x="6907" y="3573"/>
                    <a:pt x="6764" y="3644"/>
                  </a:cubicBezTo>
                  <a:lnTo>
                    <a:pt x="6312" y="3930"/>
                  </a:lnTo>
                  <a:cubicBezTo>
                    <a:pt x="6312" y="3978"/>
                    <a:pt x="6312" y="4049"/>
                    <a:pt x="6312" y="4097"/>
                  </a:cubicBezTo>
                  <a:cubicBezTo>
                    <a:pt x="6312" y="4168"/>
                    <a:pt x="6312" y="4216"/>
                    <a:pt x="6312" y="4287"/>
                  </a:cubicBezTo>
                  <a:lnTo>
                    <a:pt x="6764" y="4549"/>
                  </a:lnTo>
                  <a:cubicBezTo>
                    <a:pt x="6907" y="4621"/>
                    <a:pt x="6978" y="4811"/>
                    <a:pt x="6883" y="4978"/>
                  </a:cubicBezTo>
                  <a:lnTo>
                    <a:pt x="6240" y="6074"/>
                  </a:lnTo>
                  <a:cubicBezTo>
                    <a:pt x="6191" y="6172"/>
                    <a:pt x="6085" y="6225"/>
                    <a:pt x="5969" y="6225"/>
                  </a:cubicBezTo>
                  <a:cubicBezTo>
                    <a:pt x="5917" y="6225"/>
                    <a:pt x="5863" y="6215"/>
                    <a:pt x="5812" y="6193"/>
                  </a:cubicBezTo>
                  <a:lnTo>
                    <a:pt x="5359" y="5907"/>
                  </a:lnTo>
                  <a:cubicBezTo>
                    <a:pt x="5264" y="5978"/>
                    <a:pt x="5145" y="6026"/>
                    <a:pt x="5050" y="6097"/>
                  </a:cubicBezTo>
                  <a:lnTo>
                    <a:pt x="5050" y="6621"/>
                  </a:lnTo>
                  <a:cubicBezTo>
                    <a:pt x="5050" y="6788"/>
                    <a:pt x="4907" y="6931"/>
                    <a:pt x="4740" y="6931"/>
                  </a:cubicBezTo>
                  <a:lnTo>
                    <a:pt x="3478" y="6931"/>
                  </a:lnTo>
                  <a:cubicBezTo>
                    <a:pt x="3287" y="6931"/>
                    <a:pt x="3168" y="6788"/>
                    <a:pt x="3168" y="6621"/>
                  </a:cubicBezTo>
                  <a:lnTo>
                    <a:pt x="3168" y="6097"/>
                  </a:lnTo>
                  <a:cubicBezTo>
                    <a:pt x="3049" y="6026"/>
                    <a:pt x="2954" y="5978"/>
                    <a:pt x="2859" y="5907"/>
                  </a:cubicBezTo>
                  <a:lnTo>
                    <a:pt x="2382" y="6193"/>
                  </a:lnTo>
                  <a:cubicBezTo>
                    <a:pt x="2338" y="6215"/>
                    <a:pt x="2289" y="6225"/>
                    <a:pt x="2240" y="6225"/>
                  </a:cubicBezTo>
                  <a:cubicBezTo>
                    <a:pt x="2131" y="6225"/>
                    <a:pt x="2019" y="6172"/>
                    <a:pt x="1954" y="6074"/>
                  </a:cubicBezTo>
                  <a:lnTo>
                    <a:pt x="1334" y="4978"/>
                  </a:lnTo>
                  <a:cubicBezTo>
                    <a:pt x="1239" y="4811"/>
                    <a:pt x="1287" y="4621"/>
                    <a:pt x="1454" y="4549"/>
                  </a:cubicBezTo>
                  <a:lnTo>
                    <a:pt x="1906" y="4287"/>
                  </a:lnTo>
                  <a:cubicBezTo>
                    <a:pt x="1906" y="4216"/>
                    <a:pt x="1882" y="4168"/>
                    <a:pt x="1882" y="4097"/>
                  </a:cubicBezTo>
                  <a:cubicBezTo>
                    <a:pt x="1882" y="4049"/>
                    <a:pt x="1906" y="3978"/>
                    <a:pt x="1906" y="3930"/>
                  </a:cubicBezTo>
                  <a:lnTo>
                    <a:pt x="1454" y="3644"/>
                  </a:lnTo>
                  <a:cubicBezTo>
                    <a:pt x="1287" y="3573"/>
                    <a:pt x="1239" y="3382"/>
                    <a:pt x="1334" y="3216"/>
                  </a:cubicBezTo>
                  <a:lnTo>
                    <a:pt x="1954" y="2120"/>
                  </a:lnTo>
                  <a:cubicBezTo>
                    <a:pt x="2015" y="2028"/>
                    <a:pt x="2116" y="1976"/>
                    <a:pt x="2219" y="1976"/>
                  </a:cubicBezTo>
                  <a:cubicBezTo>
                    <a:pt x="2275" y="1976"/>
                    <a:pt x="2332" y="1991"/>
                    <a:pt x="2382" y="2025"/>
                  </a:cubicBezTo>
                  <a:lnTo>
                    <a:pt x="2859" y="2287"/>
                  </a:lnTo>
                  <a:cubicBezTo>
                    <a:pt x="2954" y="2216"/>
                    <a:pt x="3049" y="2168"/>
                    <a:pt x="3168" y="2120"/>
                  </a:cubicBezTo>
                  <a:lnTo>
                    <a:pt x="3168" y="1573"/>
                  </a:lnTo>
                  <a:cubicBezTo>
                    <a:pt x="3168" y="1406"/>
                    <a:pt x="3287" y="1263"/>
                    <a:pt x="3478" y="1263"/>
                  </a:cubicBezTo>
                  <a:close/>
                  <a:moveTo>
                    <a:pt x="4097" y="1"/>
                  </a:moveTo>
                  <a:cubicBezTo>
                    <a:pt x="1835" y="1"/>
                    <a:pt x="1" y="1835"/>
                    <a:pt x="1" y="4097"/>
                  </a:cubicBezTo>
                  <a:cubicBezTo>
                    <a:pt x="1" y="6359"/>
                    <a:pt x="1835" y="8193"/>
                    <a:pt x="4097" y="8193"/>
                  </a:cubicBezTo>
                  <a:cubicBezTo>
                    <a:pt x="6359" y="8193"/>
                    <a:pt x="8217" y="6359"/>
                    <a:pt x="8217" y="4097"/>
                  </a:cubicBezTo>
                  <a:cubicBezTo>
                    <a:pt x="8217" y="1835"/>
                    <a:pt x="6359" y="1"/>
                    <a:pt x="40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67"/>
          <p:cNvGrpSpPr/>
          <p:nvPr/>
        </p:nvGrpSpPr>
        <p:grpSpPr>
          <a:xfrm>
            <a:off x="4719065" y="2076371"/>
            <a:ext cx="350319" cy="327892"/>
            <a:chOff x="4719065" y="2076371"/>
            <a:chExt cx="350319" cy="327892"/>
          </a:xfrm>
        </p:grpSpPr>
        <p:sp>
          <p:nvSpPr>
            <p:cNvPr id="1112" name="Google Shape;1112;p67"/>
            <p:cNvSpPr/>
            <p:nvPr/>
          </p:nvSpPr>
          <p:spPr>
            <a:xfrm>
              <a:off x="4719065" y="2076371"/>
              <a:ext cx="350319" cy="204918"/>
            </a:xfrm>
            <a:custGeom>
              <a:rect b="b" l="l" r="r" t="t"/>
              <a:pathLst>
                <a:path extrusionOk="0" h="6311" w="10789">
                  <a:moveTo>
                    <a:pt x="3490" y="1578"/>
                  </a:moveTo>
                  <a:cubicBezTo>
                    <a:pt x="3573" y="1578"/>
                    <a:pt x="3656" y="1607"/>
                    <a:pt x="3716" y="1667"/>
                  </a:cubicBezTo>
                  <a:cubicBezTo>
                    <a:pt x="3835" y="1786"/>
                    <a:pt x="3835" y="2000"/>
                    <a:pt x="3716" y="2120"/>
                  </a:cubicBezTo>
                  <a:lnTo>
                    <a:pt x="2668" y="3144"/>
                  </a:lnTo>
                  <a:lnTo>
                    <a:pt x="3716" y="4191"/>
                  </a:lnTo>
                  <a:cubicBezTo>
                    <a:pt x="3835" y="4310"/>
                    <a:pt x="3835" y="4525"/>
                    <a:pt x="3716" y="4644"/>
                  </a:cubicBezTo>
                  <a:cubicBezTo>
                    <a:pt x="3656" y="4703"/>
                    <a:pt x="3573" y="4733"/>
                    <a:pt x="3490" y="4733"/>
                  </a:cubicBezTo>
                  <a:cubicBezTo>
                    <a:pt x="3406" y="4733"/>
                    <a:pt x="3323" y="4703"/>
                    <a:pt x="3263" y="4644"/>
                  </a:cubicBezTo>
                  <a:lnTo>
                    <a:pt x="2001" y="3382"/>
                  </a:lnTo>
                  <a:cubicBezTo>
                    <a:pt x="1882" y="3263"/>
                    <a:pt x="1882" y="3048"/>
                    <a:pt x="2001" y="2929"/>
                  </a:cubicBezTo>
                  <a:lnTo>
                    <a:pt x="3263" y="1667"/>
                  </a:lnTo>
                  <a:cubicBezTo>
                    <a:pt x="3323" y="1607"/>
                    <a:pt x="3406" y="1578"/>
                    <a:pt x="3490" y="1578"/>
                  </a:cubicBezTo>
                  <a:close/>
                  <a:moveTo>
                    <a:pt x="7285" y="1578"/>
                  </a:moveTo>
                  <a:cubicBezTo>
                    <a:pt x="7365" y="1578"/>
                    <a:pt x="7443" y="1607"/>
                    <a:pt x="7502" y="1667"/>
                  </a:cubicBezTo>
                  <a:lnTo>
                    <a:pt x="8765" y="2929"/>
                  </a:lnTo>
                  <a:cubicBezTo>
                    <a:pt x="8884" y="3048"/>
                    <a:pt x="8884" y="3263"/>
                    <a:pt x="8765" y="3382"/>
                  </a:cubicBezTo>
                  <a:lnTo>
                    <a:pt x="7502" y="4644"/>
                  </a:lnTo>
                  <a:cubicBezTo>
                    <a:pt x="7443" y="4703"/>
                    <a:pt x="7365" y="4733"/>
                    <a:pt x="7285" y="4733"/>
                  </a:cubicBezTo>
                  <a:cubicBezTo>
                    <a:pt x="7205" y="4733"/>
                    <a:pt x="7121" y="4703"/>
                    <a:pt x="7050" y="4644"/>
                  </a:cubicBezTo>
                  <a:cubicBezTo>
                    <a:pt x="6931" y="4525"/>
                    <a:pt x="6931" y="4310"/>
                    <a:pt x="7050" y="4191"/>
                  </a:cubicBezTo>
                  <a:lnTo>
                    <a:pt x="8098" y="3144"/>
                  </a:lnTo>
                  <a:lnTo>
                    <a:pt x="7050" y="2120"/>
                  </a:lnTo>
                  <a:cubicBezTo>
                    <a:pt x="6931" y="2000"/>
                    <a:pt x="6931" y="1786"/>
                    <a:pt x="7050" y="1667"/>
                  </a:cubicBezTo>
                  <a:cubicBezTo>
                    <a:pt x="7121" y="1607"/>
                    <a:pt x="7205" y="1578"/>
                    <a:pt x="7285" y="1578"/>
                  </a:cubicBezTo>
                  <a:close/>
                  <a:moveTo>
                    <a:pt x="6009" y="1576"/>
                  </a:moveTo>
                  <a:cubicBezTo>
                    <a:pt x="6062" y="1576"/>
                    <a:pt x="6116" y="1590"/>
                    <a:pt x="6169" y="1619"/>
                  </a:cubicBezTo>
                  <a:cubicBezTo>
                    <a:pt x="6312" y="1691"/>
                    <a:pt x="6383" y="1881"/>
                    <a:pt x="6312" y="2024"/>
                  </a:cubicBezTo>
                  <a:lnTo>
                    <a:pt x="5050" y="4549"/>
                  </a:lnTo>
                  <a:cubicBezTo>
                    <a:pt x="4983" y="4664"/>
                    <a:pt x="4871" y="4734"/>
                    <a:pt x="4761" y="4734"/>
                  </a:cubicBezTo>
                  <a:cubicBezTo>
                    <a:pt x="4713" y="4734"/>
                    <a:pt x="4665" y="4721"/>
                    <a:pt x="4621" y="4691"/>
                  </a:cubicBezTo>
                  <a:cubicBezTo>
                    <a:pt x="4454" y="4620"/>
                    <a:pt x="4407" y="4429"/>
                    <a:pt x="4478" y="4287"/>
                  </a:cubicBezTo>
                  <a:lnTo>
                    <a:pt x="5740" y="1738"/>
                  </a:lnTo>
                  <a:cubicBezTo>
                    <a:pt x="5789" y="1640"/>
                    <a:pt x="5894" y="1576"/>
                    <a:pt x="6009" y="1576"/>
                  </a:cubicBezTo>
                  <a:close/>
                  <a:moveTo>
                    <a:pt x="310" y="0"/>
                  </a:moveTo>
                  <a:cubicBezTo>
                    <a:pt x="144" y="0"/>
                    <a:pt x="1" y="143"/>
                    <a:pt x="1" y="310"/>
                  </a:cubicBezTo>
                  <a:lnTo>
                    <a:pt x="1" y="6311"/>
                  </a:lnTo>
                  <a:lnTo>
                    <a:pt x="10789" y="6311"/>
                  </a:lnTo>
                  <a:lnTo>
                    <a:pt x="10789" y="310"/>
                  </a:lnTo>
                  <a:cubicBezTo>
                    <a:pt x="10789" y="143"/>
                    <a:pt x="10646" y="0"/>
                    <a:pt x="10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7"/>
            <p:cNvSpPr/>
            <p:nvPr/>
          </p:nvSpPr>
          <p:spPr>
            <a:xfrm>
              <a:off x="4801801" y="2363253"/>
              <a:ext cx="184852" cy="41010"/>
            </a:xfrm>
            <a:custGeom>
              <a:rect b="b" l="l" r="r" t="t"/>
              <a:pathLst>
                <a:path extrusionOk="0" h="1263" w="5693">
                  <a:moveTo>
                    <a:pt x="1263" y="0"/>
                  </a:moveTo>
                  <a:lnTo>
                    <a:pt x="1263" y="643"/>
                  </a:lnTo>
                  <a:lnTo>
                    <a:pt x="311" y="643"/>
                  </a:lnTo>
                  <a:cubicBezTo>
                    <a:pt x="144" y="643"/>
                    <a:pt x="1" y="786"/>
                    <a:pt x="1" y="953"/>
                  </a:cubicBezTo>
                  <a:cubicBezTo>
                    <a:pt x="1" y="1119"/>
                    <a:pt x="144" y="1262"/>
                    <a:pt x="311" y="1262"/>
                  </a:cubicBezTo>
                  <a:lnTo>
                    <a:pt x="5359" y="1262"/>
                  </a:lnTo>
                  <a:cubicBezTo>
                    <a:pt x="5550" y="1262"/>
                    <a:pt x="5693" y="1119"/>
                    <a:pt x="5693" y="953"/>
                  </a:cubicBezTo>
                  <a:cubicBezTo>
                    <a:pt x="5693" y="786"/>
                    <a:pt x="5550" y="643"/>
                    <a:pt x="5359" y="643"/>
                  </a:cubicBezTo>
                  <a:lnTo>
                    <a:pt x="4430" y="643"/>
                  </a:lnTo>
                  <a:lnTo>
                    <a:pt x="44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7"/>
            <p:cNvSpPr/>
            <p:nvPr/>
          </p:nvSpPr>
          <p:spPr>
            <a:xfrm>
              <a:off x="4719065" y="2302142"/>
              <a:ext cx="350319" cy="41010"/>
            </a:xfrm>
            <a:custGeom>
              <a:rect b="b" l="l" r="r" t="t"/>
              <a:pathLst>
                <a:path extrusionOk="0" h="1263" w="10789">
                  <a:moveTo>
                    <a:pt x="1" y="1"/>
                  </a:moveTo>
                  <a:lnTo>
                    <a:pt x="1" y="930"/>
                  </a:lnTo>
                  <a:cubicBezTo>
                    <a:pt x="1" y="1120"/>
                    <a:pt x="144" y="1263"/>
                    <a:pt x="310" y="1263"/>
                  </a:cubicBezTo>
                  <a:lnTo>
                    <a:pt x="10455" y="1263"/>
                  </a:lnTo>
                  <a:cubicBezTo>
                    <a:pt x="10646" y="1263"/>
                    <a:pt x="10789" y="1120"/>
                    <a:pt x="10789" y="930"/>
                  </a:cubicBezTo>
                  <a:lnTo>
                    <a:pt x="107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67"/>
          <p:cNvGrpSpPr/>
          <p:nvPr/>
        </p:nvGrpSpPr>
        <p:grpSpPr>
          <a:xfrm>
            <a:off x="4719065" y="2675657"/>
            <a:ext cx="350319" cy="327892"/>
            <a:chOff x="4719065" y="2675657"/>
            <a:chExt cx="350319" cy="327892"/>
          </a:xfrm>
        </p:grpSpPr>
        <p:sp>
          <p:nvSpPr>
            <p:cNvPr id="1116" name="Google Shape;1116;p67"/>
            <p:cNvSpPr/>
            <p:nvPr/>
          </p:nvSpPr>
          <p:spPr>
            <a:xfrm>
              <a:off x="4801801" y="2962539"/>
              <a:ext cx="184852" cy="41010"/>
            </a:xfrm>
            <a:custGeom>
              <a:rect b="b" l="l" r="r" t="t"/>
              <a:pathLst>
                <a:path extrusionOk="0" h="1263" w="5693">
                  <a:moveTo>
                    <a:pt x="1263" y="0"/>
                  </a:moveTo>
                  <a:lnTo>
                    <a:pt x="1263" y="643"/>
                  </a:lnTo>
                  <a:lnTo>
                    <a:pt x="311" y="643"/>
                  </a:lnTo>
                  <a:cubicBezTo>
                    <a:pt x="144" y="643"/>
                    <a:pt x="1" y="786"/>
                    <a:pt x="1" y="953"/>
                  </a:cubicBezTo>
                  <a:cubicBezTo>
                    <a:pt x="1" y="1120"/>
                    <a:pt x="144" y="1262"/>
                    <a:pt x="311" y="1262"/>
                  </a:cubicBezTo>
                  <a:lnTo>
                    <a:pt x="5359" y="1262"/>
                  </a:lnTo>
                  <a:cubicBezTo>
                    <a:pt x="5550" y="1262"/>
                    <a:pt x="5693" y="1120"/>
                    <a:pt x="5693" y="953"/>
                  </a:cubicBezTo>
                  <a:cubicBezTo>
                    <a:pt x="5693" y="786"/>
                    <a:pt x="5550" y="643"/>
                    <a:pt x="5359" y="643"/>
                  </a:cubicBezTo>
                  <a:lnTo>
                    <a:pt x="4430" y="643"/>
                  </a:lnTo>
                  <a:lnTo>
                    <a:pt x="44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7"/>
            <p:cNvSpPr/>
            <p:nvPr/>
          </p:nvSpPr>
          <p:spPr>
            <a:xfrm>
              <a:off x="4719065" y="2901429"/>
              <a:ext cx="350319" cy="41042"/>
            </a:xfrm>
            <a:custGeom>
              <a:rect b="b" l="l" r="r" t="t"/>
              <a:pathLst>
                <a:path extrusionOk="0" h="1264" w="10789">
                  <a:moveTo>
                    <a:pt x="1" y="1"/>
                  </a:moveTo>
                  <a:lnTo>
                    <a:pt x="1" y="930"/>
                  </a:lnTo>
                  <a:cubicBezTo>
                    <a:pt x="1" y="1120"/>
                    <a:pt x="144" y="1263"/>
                    <a:pt x="310" y="1263"/>
                  </a:cubicBezTo>
                  <a:lnTo>
                    <a:pt x="10455" y="1263"/>
                  </a:lnTo>
                  <a:cubicBezTo>
                    <a:pt x="10646" y="1263"/>
                    <a:pt x="10789" y="1120"/>
                    <a:pt x="10789" y="930"/>
                  </a:cubicBezTo>
                  <a:lnTo>
                    <a:pt x="107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7"/>
            <p:cNvSpPr/>
            <p:nvPr/>
          </p:nvSpPr>
          <p:spPr>
            <a:xfrm>
              <a:off x="4965747" y="2726669"/>
              <a:ext cx="41010" cy="102897"/>
            </a:xfrm>
            <a:custGeom>
              <a:rect b="b" l="l" r="r" t="t"/>
              <a:pathLst>
                <a:path extrusionOk="0" h="3169" w="1263">
                  <a:moveTo>
                    <a:pt x="1" y="1"/>
                  </a:moveTo>
                  <a:lnTo>
                    <a:pt x="1" y="3168"/>
                  </a:lnTo>
                  <a:lnTo>
                    <a:pt x="1263" y="3168"/>
                  </a:lnTo>
                  <a:lnTo>
                    <a:pt x="12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7"/>
            <p:cNvSpPr/>
            <p:nvPr/>
          </p:nvSpPr>
          <p:spPr>
            <a:xfrm>
              <a:off x="4780175" y="2726669"/>
              <a:ext cx="124522" cy="20911"/>
            </a:xfrm>
            <a:custGeom>
              <a:rect b="b" l="l" r="r" t="t"/>
              <a:pathLst>
                <a:path extrusionOk="0" h="644" w="3835">
                  <a:moveTo>
                    <a:pt x="0" y="1"/>
                  </a:moveTo>
                  <a:lnTo>
                    <a:pt x="0" y="644"/>
                  </a:lnTo>
                  <a:lnTo>
                    <a:pt x="3834" y="644"/>
                  </a:lnTo>
                  <a:lnTo>
                    <a:pt x="38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7"/>
            <p:cNvSpPr/>
            <p:nvPr/>
          </p:nvSpPr>
          <p:spPr>
            <a:xfrm>
              <a:off x="4780175" y="2808659"/>
              <a:ext cx="124522" cy="20911"/>
            </a:xfrm>
            <a:custGeom>
              <a:rect b="b" l="l" r="r" t="t"/>
              <a:pathLst>
                <a:path extrusionOk="0" h="644" w="3835">
                  <a:moveTo>
                    <a:pt x="0" y="0"/>
                  </a:moveTo>
                  <a:lnTo>
                    <a:pt x="0" y="643"/>
                  </a:lnTo>
                  <a:lnTo>
                    <a:pt x="3834" y="643"/>
                  </a:lnTo>
                  <a:lnTo>
                    <a:pt x="38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7"/>
            <p:cNvSpPr/>
            <p:nvPr/>
          </p:nvSpPr>
          <p:spPr>
            <a:xfrm>
              <a:off x="4719065" y="2675657"/>
              <a:ext cx="350319" cy="204918"/>
            </a:xfrm>
            <a:custGeom>
              <a:rect b="b" l="l" r="r" t="t"/>
              <a:pathLst>
                <a:path extrusionOk="0" h="6311" w="10789">
                  <a:moveTo>
                    <a:pt x="6026" y="953"/>
                  </a:moveTo>
                  <a:cubicBezTo>
                    <a:pt x="6193" y="953"/>
                    <a:pt x="6336" y="1096"/>
                    <a:pt x="6336" y="1262"/>
                  </a:cubicBezTo>
                  <a:lnTo>
                    <a:pt x="6336" y="2524"/>
                  </a:lnTo>
                  <a:cubicBezTo>
                    <a:pt x="6336" y="2691"/>
                    <a:pt x="6193" y="2834"/>
                    <a:pt x="6026" y="2834"/>
                  </a:cubicBezTo>
                  <a:lnTo>
                    <a:pt x="1573" y="2834"/>
                  </a:lnTo>
                  <a:cubicBezTo>
                    <a:pt x="1406" y="2834"/>
                    <a:pt x="1263" y="2691"/>
                    <a:pt x="1263" y="2524"/>
                  </a:cubicBezTo>
                  <a:lnTo>
                    <a:pt x="1263" y="1262"/>
                  </a:lnTo>
                  <a:cubicBezTo>
                    <a:pt x="1263" y="1096"/>
                    <a:pt x="1406" y="953"/>
                    <a:pt x="1573" y="953"/>
                  </a:cubicBezTo>
                  <a:close/>
                  <a:moveTo>
                    <a:pt x="6026" y="3477"/>
                  </a:moveTo>
                  <a:cubicBezTo>
                    <a:pt x="6193" y="3477"/>
                    <a:pt x="6336" y="3620"/>
                    <a:pt x="6336" y="3787"/>
                  </a:cubicBezTo>
                  <a:lnTo>
                    <a:pt x="6336" y="5049"/>
                  </a:lnTo>
                  <a:cubicBezTo>
                    <a:pt x="6336" y="5216"/>
                    <a:pt x="6193" y="5358"/>
                    <a:pt x="6026" y="5358"/>
                  </a:cubicBezTo>
                  <a:lnTo>
                    <a:pt x="1573" y="5358"/>
                  </a:lnTo>
                  <a:cubicBezTo>
                    <a:pt x="1406" y="5358"/>
                    <a:pt x="1263" y="5216"/>
                    <a:pt x="1263" y="5049"/>
                  </a:cubicBezTo>
                  <a:lnTo>
                    <a:pt x="1263" y="3787"/>
                  </a:lnTo>
                  <a:cubicBezTo>
                    <a:pt x="1263" y="3620"/>
                    <a:pt x="1406" y="3477"/>
                    <a:pt x="1573" y="3477"/>
                  </a:cubicBezTo>
                  <a:close/>
                  <a:moveTo>
                    <a:pt x="9169" y="953"/>
                  </a:moveTo>
                  <a:cubicBezTo>
                    <a:pt x="9360" y="953"/>
                    <a:pt x="9503" y="1096"/>
                    <a:pt x="9503" y="1262"/>
                  </a:cubicBezTo>
                  <a:lnTo>
                    <a:pt x="9503" y="5049"/>
                  </a:lnTo>
                  <a:cubicBezTo>
                    <a:pt x="9503" y="5216"/>
                    <a:pt x="9360" y="5358"/>
                    <a:pt x="9169" y="5358"/>
                  </a:cubicBezTo>
                  <a:lnTo>
                    <a:pt x="7288" y="5358"/>
                  </a:lnTo>
                  <a:cubicBezTo>
                    <a:pt x="7121" y="5358"/>
                    <a:pt x="6978" y="5216"/>
                    <a:pt x="6978" y="5049"/>
                  </a:cubicBezTo>
                  <a:lnTo>
                    <a:pt x="6978" y="1262"/>
                  </a:lnTo>
                  <a:cubicBezTo>
                    <a:pt x="6978" y="1096"/>
                    <a:pt x="7121" y="953"/>
                    <a:pt x="7288" y="953"/>
                  </a:cubicBezTo>
                  <a:close/>
                  <a:moveTo>
                    <a:pt x="310" y="0"/>
                  </a:moveTo>
                  <a:cubicBezTo>
                    <a:pt x="144" y="0"/>
                    <a:pt x="1" y="143"/>
                    <a:pt x="1" y="310"/>
                  </a:cubicBezTo>
                  <a:lnTo>
                    <a:pt x="1" y="6311"/>
                  </a:lnTo>
                  <a:lnTo>
                    <a:pt x="10789" y="6311"/>
                  </a:lnTo>
                  <a:lnTo>
                    <a:pt x="10789" y="310"/>
                  </a:lnTo>
                  <a:cubicBezTo>
                    <a:pt x="10789" y="143"/>
                    <a:pt x="10646" y="0"/>
                    <a:pt x="10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67"/>
          <p:cNvGrpSpPr/>
          <p:nvPr/>
        </p:nvGrpSpPr>
        <p:grpSpPr>
          <a:xfrm>
            <a:off x="4719065" y="3284230"/>
            <a:ext cx="350319" cy="328671"/>
            <a:chOff x="4719065" y="3284230"/>
            <a:chExt cx="350319" cy="328671"/>
          </a:xfrm>
        </p:grpSpPr>
        <p:sp>
          <p:nvSpPr>
            <p:cNvPr id="1123" name="Google Shape;1123;p67"/>
            <p:cNvSpPr/>
            <p:nvPr/>
          </p:nvSpPr>
          <p:spPr>
            <a:xfrm>
              <a:off x="4719065" y="3284230"/>
              <a:ext cx="350319" cy="205697"/>
            </a:xfrm>
            <a:custGeom>
              <a:rect b="b" l="l" r="r" t="t"/>
              <a:pathLst>
                <a:path extrusionOk="0" h="6335" w="10789">
                  <a:moveTo>
                    <a:pt x="5716" y="0"/>
                  </a:moveTo>
                  <a:cubicBezTo>
                    <a:pt x="4668" y="0"/>
                    <a:pt x="3740" y="500"/>
                    <a:pt x="3144" y="1357"/>
                  </a:cubicBezTo>
                  <a:cubicBezTo>
                    <a:pt x="2927" y="1301"/>
                    <a:pt x="2712" y="1274"/>
                    <a:pt x="2503" y="1274"/>
                  </a:cubicBezTo>
                  <a:cubicBezTo>
                    <a:pt x="1130" y="1274"/>
                    <a:pt x="1" y="2423"/>
                    <a:pt x="1" y="3787"/>
                  </a:cubicBezTo>
                  <a:cubicBezTo>
                    <a:pt x="1" y="5192"/>
                    <a:pt x="1144" y="6335"/>
                    <a:pt x="2549" y="6335"/>
                  </a:cubicBezTo>
                  <a:lnTo>
                    <a:pt x="8550" y="6335"/>
                  </a:lnTo>
                  <a:cubicBezTo>
                    <a:pt x="9765" y="6335"/>
                    <a:pt x="10789" y="5334"/>
                    <a:pt x="10789" y="4120"/>
                  </a:cubicBezTo>
                  <a:cubicBezTo>
                    <a:pt x="10789" y="2905"/>
                    <a:pt x="9789" y="1929"/>
                    <a:pt x="8598" y="1905"/>
                  </a:cubicBezTo>
                  <a:cubicBezTo>
                    <a:pt x="8098" y="762"/>
                    <a:pt x="6955" y="0"/>
                    <a:pt x="5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7"/>
            <p:cNvSpPr/>
            <p:nvPr/>
          </p:nvSpPr>
          <p:spPr>
            <a:xfrm>
              <a:off x="4810309" y="3562021"/>
              <a:ext cx="167837" cy="50880"/>
            </a:xfrm>
            <a:custGeom>
              <a:rect b="b" l="l" r="r" t="t"/>
              <a:pathLst>
                <a:path extrusionOk="0" h="1567" w="5169">
                  <a:moveTo>
                    <a:pt x="346" y="0"/>
                  </a:moveTo>
                  <a:cubicBezTo>
                    <a:pt x="263" y="0"/>
                    <a:pt x="180" y="30"/>
                    <a:pt x="120" y="90"/>
                  </a:cubicBezTo>
                  <a:cubicBezTo>
                    <a:pt x="1" y="209"/>
                    <a:pt x="1" y="423"/>
                    <a:pt x="120" y="542"/>
                  </a:cubicBezTo>
                  <a:cubicBezTo>
                    <a:pt x="787" y="1209"/>
                    <a:pt x="1644" y="1566"/>
                    <a:pt x="2573" y="1566"/>
                  </a:cubicBezTo>
                  <a:cubicBezTo>
                    <a:pt x="3502" y="1566"/>
                    <a:pt x="4383" y="1209"/>
                    <a:pt x="5026" y="542"/>
                  </a:cubicBezTo>
                  <a:cubicBezTo>
                    <a:pt x="5169" y="423"/>
                    <a:pt x="5169" y="209"/>
                    <a:pt x="5026" y="90"/>
                  </a:cubicBezTo>
                  <a:cubicBezTo>
                    <a:pt x="4966" y="30"/>
                    <a:pt x="4889" y="0"/>
                    <a:pt x="4811" y="0"/>
                  </a:cubicBezTo>
                  <a:cubicBezTo>
                    <a:pt x="4734" y="0"/>
                    <a:pt x="4657" y="30"/>
                    <a:pt x="4597" y="90"/>
                  </a:cubicBezTo>
                  <a:cubicBezTo>
                    <a:pt x="4049" y="637"/>
                    <a:pt x="3335" y="923"/>
                    <a:pt x="2573" y="923"/>
                  </a:cubicBezTo>
                  <a:cubicBezTo>
                    <a:pt x="1811" y="923"/>
                    <a:pt x="1096" y="637"/>
                    <a:pt x="573" y="90"/>
                  </a:cubicBezTo>
                  <a:cubicBezTo>
                    <a:pt x="513" y="30"/>
                    <a:pt x="430" y="0"/>
                    <a:pt x="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7"/>
            <p:cNvSpPr/>
            <p:nvPr/>
          </p:nvSpPr>
          <p:spPr>
            <a:xfrm>
              <a:off x="4838948" y="3532829"/>
              <a:ext cx="109814" cy="39061"/>
            </a:xfrm>
            <a:custGeom>
              <a:rect b="b" l="l" r="r" t="t"/>
              <a:pathLst>
                <a:path extrusionOk="0" h="1203" w="3382">
                  <a:moveTo>
                    <a:pt x="357" y="0"/>
                  </a:moveTo>
                  <a:cubicBezTo>
                    <a:pt x="280" y="0"/>
                    <a:pt x="203" y="36"/>
                    <a:pt x="143" y="108"/>
                  </a:cubicBezTo>
                  <a:cubicBezTo>
                    <a:pt x="0" y="227"/>
                    <a:pt x="0" y="417"/>
                    <a:pt x="143" y="536"/>
                  </a:cubicBezTo>
                  <a:cubicBezTo>
                    <a:pt x="548" y="965"/>
                    <a:pt x="1096" y="1203"/>
                    <a:pt x="1691" y="1203"/>
                  </a:cubicBezTo>
                  <a:cubicBezTo>
                    <a:pt x="2286" y="1203"/>
                    <a:pt x="2834" y="965"/>
                    <a:pt x="3263" y="536"/>
                  </a:cubicBezTo>
                  <a:cubicBezTo>
                    <a:pt x="3382" y="417"/>
                    <a:pt x="3382" y="227"/>
                    <a:pt x="3263" y="108"/>
                  </a:cubicBezTo>
                  <a:cubicBezTo>
                    <a:pt x="3203" y="48"/>
                    <a:pt x="3120" y="18"/>
                    <a:pt x="3036" y="18"/>
                  </a:cubicBezTo>
                  <a:cubicBezTo>
                    <a:pt x="2953" y="18"/>
                    <a:pt x="2870" y="48"/>
                    <a:pt x="2810" y="108"/>
                  </a:cubicBezTo>
                  <a:cubicBezTo>
                    <a:pt x="2513" y="405"/>
                    <a:pt x="2102" y="554"/>
                    <a:pt x="1691" y="554"/>
                  </a:cubicBezTo>
                  <a:cubicBezTo>
                    <a:pt x="1280" y="554"/>
                    <a:pt x="869" y="405"/>
                    <a:pt x="572" y="108"/>
                  </a:cubicBezTo>
                  <a:cubicBezTo>
                    <a:pt x="512" y="36"/>
                    <a:pt x="435" y="0"/>
                    <a:pt x="3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7"/>
            <p:cNvSpPr/>
            <p:nvPr/>
          </p:nvSpPr>
          <p:spPr>
            <a:xfrm>
              <a:off x="4868334" y="3504027"/>
              <a:ext cx="51822" cy="26885"/>
            </a:xfrm>
            <a:custGeom>
              <a:rect b="b" l="l" r="r" t="t"/>
              <a:pathLst>
                <a:path extrusionOk="0" h="828" w="1596">
                  <a:moveTo>
                    <a:pt x="345" y="0"/>
                  </a:moveTo>
                  <a:cubicBezTo>
                    <a:pt x="262" y="0"/>
                    <a:pt x="179" y="30"/>
                    <a:pt x="119" y="90"/>
                  </a:cubicBezTo>
                  <a:cubicBezTo>
                    <a:pt x="0" y="209"/>
                    <a:pt x="0" y="423"/>
                    <a:pt x="119" y="542"/>
                  </a:cubicBezTo>
                  <a:cubicBezTo>
                    <a:pt x="310" y="709"/>
                    <a:pt x="548" y="828"/>
                    <a:pt x="786" y="828"/>
                  </a:cubicBezTo>
                  <a:cubicBezTo>
                    <a:pt x="1048" y="828"/>
                    <a:pt x="1286" y="709"/>
                    <a:pt x="1453" y="542"/>
                  </a:cubicBezTo>
                  <a:cubicBezTo>
                    <a:pt x="1596" y="423"/>
                    <a:pt x="1596" y="209"/>
                    <a:pt x="1453" y="90"/>
                  </a:cubicBezTo>
                  <a:cubicBezTo>
                    <a:pt x="1393" y="30"/>
                    <a:pt x="1316" y="0"/>
                    <a:pt x="1238" y="0"/>
                  </a:cubicBezTo>
                  <a:cubicBezTo>
                    <a:pt x="1161" y="0"/>
                    <a:pt x="1084" y="30"/>
                    <a:pt x="1024" y="90"/>
                  </a:cubicBezTo>
                  <a:cubicBezTo>
                    <a:pt x="965" y="149"/>
                    <a:pt x="881" y="179"/>
                    <a:pt x="798" y="179"/>
                  </a:cubicBezTo>
                  <a:cubicBezTo>
                    <a:pt x="714" y="179"/>
                    <a:pt x="631" y="149"/>
                    <a:pt x="572" y="90"/>
                  </a:cubicBezTo>
                  <a:cubicBezTo>
                    <a:pt x="512" y="30"/>
                    <a:pt x="429" y="0"/>
                    <a:pt x="3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67"/>
          <p:cNvGrpSpPr/>
          <p:nvPr/>
        </p:nvGrpSpPr>
        <p:grpSpPr>
          <a:xfrm>
            <a:off x="6656905" y="3911344"/>
            <a:ext cx="350328" cy="350329"/>
            <a:chOff x="6656905" y="3911344"/>
            <a:chExt cx="350328" cy="350329"/>
          </a:xfrm>
        </p:grpSpPr>
        <p:sp>
          <p:nvSpPr>
            <p:cNvPr id="1128" name="Google Shape;1128;p67"/>
            <p:cNvSpPr/>
            <p:nvPr/>
          </p:nvSpPr>
          <p:spPr>
            <a:xfrm>
              <a:off x="6656905" y="4220664"/>
              <a:ext cx="350319" cy="41010"/>
            </a:xfrm>
            <a:custGeom>
              <a:rect b="b" l="l" r="r" t="t"/>
              <a:pathLst>
                <a:path extrusionOk="0" h="1263" w="10789">
                  <a:moveTo>
                    <a:pt x="954" y="0"/>
                  </a:moveTo>
                  <a:cubicBezTo>
                    <a:pt x="787" y="0"/>
                    <a:pt x="644" y="143"/>
                    <a:pt x="644" y="310"/>
                  </a:cubicBezTo>
                  <a:lnTo>
                    <a:pt x="311" y="310"/>
                  </a:lnTo>
                  <a:cubicBezTo>
                    <a:pt x="144" y="310"/>
                    <a:pt x="1" y="453"/>
                    <a:pt x="1" y="619"/>
                  </a:cubicBezTo>
                  <a:cubicBezTo>
                    <a:pt x="1" y="810"/>
                    <a:pt x="144" y="953"/>
                    <a:pt x="311" y="953"/>
                  </a:cubicBezTo>
                  <a:lnTo>
                    <a:pt x="644" y="953"/>
                  </a:lnTo>
                  <a:cubicBezTo>
                    <a:pt x="644" y="1120"/>
                    <a:pt x="787" y="1262"/>
                    <a:pt x="954" y="1262"/>
                  </a:cubicBezTo>
                  <a:lnTo>
                    <a:pt x="9836" y="1262"/>
                  </a:lnTo>
                  <a:cubicBezTo>
                    <a:pt x="10003" y="1262"/>
                    <a:pt x="10146" y="1120"/>
                    <a:pt x="10146" y="953"/>
                  </a:cubicBezTo>
                  <a:lnTo>
                    <a:pt x="10479" y="953"/>
                  </a:lnTo>
                  <a:cubicBezTo>
                    <a:pt x="10646" y="953"/>
                    <a:pt x="10789" y="810"/>
                    <a:pt x="10789" y="619"/>
                  </a:cubicBezTo>
                  <a:cubicBezTo>
                    <a:pt x="10789" y="453"/>
                    <a:pt x="10646" y="310"/>
                    <a:pt x="10479" y="310"/>
                  </a:cubicBezTo>
                  <a:lnTo>
                    <a:pt x="10146" y="310"/>
                  </a:lnTo>
                  <a:cubicBezTo>
                    <a:pt x="10146" y="143"/>
                    <a:pt x="10003" y="0"/>
                    <a:pt x="9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7"/>
            <p:cNvSpPr/>
            <p:nvPr/>
          </p:nvSpPr>
          <p:spPr>
            <a:xfrm>
              <a:off x="6728828" y="3911344"/>
              <a:ext cx="206509" cy="288463"/>
            </a:xfrm>
            <a:custGeom>
              <a:rect b="b" l="l" r="r" t="t"/>
              <a:pathLst>
                <a:path extrusionOk="0" h="8884" w="6360">
                  <a:moveTo>
                    <a:pt x="5097" y="953"/>
                  </a:moveTo>
                  <a:cubicBezTo>
                    <a:pt x="5264" y="953"/>
                    <a:pt x="5407" y="1096"/>
                    <a:pt x="5407" y="1263"/>
                  </a:cubicBezTo>
                  <a:cubicBezTo>
                    <a:pt x="5407" y="1453"/>
                    <a:pt x="5264" y="1572"/>
                    <a:pt x="5097" y="1572"/>
                  </a:cubicBezTo>
                  <a:lnTo>
                    <a:pt x="1263" y="1572"/>
                  </a:lnTo>
                  <a:cubicBezTo>
                    <a:pt x="1096" y="1572"/>
                    <a:pt x="953" y="1453"/>
                    <a:pt x="953" y="1263"/>
                  </a:cubicBezTo>
                  <a:cubicBezTo>
                    <a:pt x="953" y="1096"/>
                    <a:pt x="1096" y="953"/>
                    <a:pt x="1263" y="953"/>
                  </a:cubicBezTo>
                  <a:close/>
                  <a:moveTo>
                    <a:pt x="5097" y="2215"/>
                  </a:moveTo>
                  <a:cubicBezTo>
                    <a:pt x="5264" y="2215"/>
                    <a:pt x="5407" y="2358"/>
                    <a:pt x="5407" y="2525"/>
                  </a:cubicBezTo>
                  <a:cubicBezTo>
                    <a:pt x="5407" y="2715"/>
                    <a:pt x="5264" y="2858"/>
                    <a:pt x="5097" y="2858"/>
                  </a:cubicBezTo>
                  <a:lnTo>
                    <a:pt x="1263" y="2858"/>
                  </a:lnTo>
                  <a:cubicBezTo>
                    <a:pt x="1096" y="2858"/>
                    <a:pt x="953" y="2715"/>
                    <a:pt x="953" y="2525"/>
                  </a:cubicBezTo>
                  <a:cubicBezTo>
                    <a:pt x="953" y="2358"/>
                    <a:pt x="1096" y="2215"/>
                    <a:pt x="1263" y="2215"/>
                  </a:cubicBezTo>
                  <a:close/>
                  <a:moveTo>
                    <a:pt x="3192" y="3477"/>
                  </a:moveTo>
                  <a:cubicBezTo>
                    <a:pt x="3359" y="3477"/>
                    <a:pt x="3501" y="3620"/>
                    <a:pt x="3501" y="3787"/>
                  </a:cubicBezTo>
                  <a:cubicBezTo>
                    <a:pt x="3501" y="3978"/>
                    <a:pt x="3359" y="4120"/>
                    <a:pt x="3192" y="4120"/>
                  </a:cubicBezTo>
                  <a:lnTo>
                    <a:pt x="1263" y="4120"/>
                  </a:lnTo>
                  <a:cubicBezTo>
                    <a:pt x="1096" y="4120"/>
                    <a:pt x="953" y="3978"/>
                    <a:pt x="953" y="3787"/>
                  </a:cubicBezTo>
                  <a:cubicBezTo>
                    <a:pt x="953" y="3620"/>
                    <a:pt x="1096" y="3477"/>
                    <a:pt x="1263" y="3477"/>
                  </a:cubicBezTo>
                  <a:close/>
                  <a:moveTo>
                    <a:pt x="5097" y="4740"/>
                  </a:moveTo>
                  <a:cubicBezTo>
                    <a:pt x="5264" y="4740"/>
                    <a:pt x="5407" y="4882"/>
                    <a:pt x="5407" y="5049"/>
                  </a:cubicBezTo>
                  <a:cubicBezTo>
                    <a:pt x="5407" y="5240"/>
                    <a:pt x="5264" y="5383"/>
                    <a:pt x="5097" y="5383"/>
                  </a:cubicBezTo>
                  <a:lnTo>
                    <a:pt x="1263" y="5383"/>
                  </a:lnTo>
                  <a:cubicBezTo>
                    <a:pt x="1096" y="5383"/>
                    <a:pt x="953" y="5240"/>
                    <a:pt x="953" y="5049"/>
                  </a:cubicBezTo>
                  <a:cubicBezTo>
                    <a:pt x="953" y="4882"/>
                    <a:pt x="1096" y="4740"/>
                    <a:pt x="1263" y="4740"/>
                  </a:cubicBezTo>
                  <a:close/>
                  <a:moveTo>
                    <a:pt x="5097" y="6002"/>
                  </a:moveTo>
                  <a:cubicBezTo>
                    <a:pt x="5264" y="6002"/>
                    <a:pt x="5407" y="6145"/>
                    <a:pt x="5407" y="6311"/>
                  </a:cubicBezTo>
                  <a:cubicBezTo>
                    <a:pt x="5407" y="6502"/>
                    <a:pt x="5264" y="6645"/>
                    <a:pt x="5097" y="6645"/>
                  </a:cubicBezTo>
                  <a:lnTo>
                    <a:pt x="1263" y="6645"/>
                  </a:lnTo>
                  <a:cubicBezTo>
                    <a:pt x="1096" y="6645"/>
                    <a:pt x="953" y="6502"/>
                    <a:pt x="953" y="6311"/>
                  </a:cubicBezTo>
                  <a:cubicBezTo>
                    <a:pt x="953" y="6145"/>
                    <a:pt x="1096" y="6002"/>
                    <a:pt x="1263" y="6002"/>
                  </a:cubicBezTo>
                  <a:close/>
                  <a:moveTo>
                    <a:pt x="3192" y="7264"/>
                  </a:moveTo>
                  <a:cubicBezTo>
                    <a:pt x="3359" y="7264"/>
                    <a:pt x="3501" y="7407"/>
                    <a:pt x="3501" y="7573"/>
                  </a:cubicBezTo>
                  <a:cubicBezTo>
                    <a:pt x="3501" y="7764"/>
                    <a:pt x="3359" y="7907"/>
                    <a:pt x="3192" y="7907"/>
                  </a:cubicBezTo>
                  <a:lnTo>
                    <a:pt x="1263" y="7907"/>
                  </a:lnTo>
                  <a:cubicBezTo>
                    <a:pt x="1096" y="7907"/>
                    <a:pt x="953" y="7764"/>
                    <a:pt x="953" y="7573"/>
                  </a:cubicBezTo>
                  <a:cubicBezTo>
                    <a:pt x="953" y="7407"/>
                    <a:pt x="1096" y="7264"/>
                    <a:pt x="1263" y="7264"/>
                  </a:cubicBezTo>
                  <a:close/>
                  <a:moveTo>
                    <a:pt x="1" y="1"/>
                  </a:moveTo>
                  <a:lnTo>
                    <a:pt x="1" y="8883"/>
                  </a:lnTo>
                  <a:lnTo>
                    <a:pt x="6359" y="8883"/>
                  </a:lnTo>
                  <a:lnTo>
                    <a:pt x="63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7"/>
            <p:cNvSpPr/>
            <p:nvPr/>
          </p:nvSpPr>
          <p:spPr>
            <a:xfrm>
              <a:off x="6656905" y="3911344"/>
              <a:ext cx="51075" cy="41010"/>
            </a:xfrm>
            <a:custGeom>
              <a:rect b="b" l="l" r="r" t="t"/>
              <a:pathLst>
                <a:path extrusionOk="0" h="1263" w="1573">
                  <a:moveTo>
                    <a:pt x="954" y="1"/>
                  </a:moveTo>
                  <a:cubicBezTo>
                    <a:pt x="787" y="1"/>
                    <a:pt x="644" y="143"/>
                    <a:pt x="644" y="310"/>
                  </a:cubicBezTo>
                  <a:lnTo>
                    <a:pt x="311" y="310"/>
                  </a:lnTo>
                  <a:cubicBezTo>
                    <a:pt x="144" y="310"/>
                    <a:pt x="1" y="453"/>
                    <a:pt x="1" y="643"/>
                  </a:cubicBezTo>
                  <a:cubicBezTo>
                    <a:pt x="1" y="810"/>
                    <a:pt x="144" y="953"/>
                    <a:pt x="311" y="953"/>
                  </a:cubicBezTo>
                  <a:lnTo>
                    <a:pt x="644" y="953"/>
                  </a:lnTo>
                  <a:cubicBezTo>
                    <a:pt x="644" y="1120"/>
                    <a:pt x="787" y="1263"/>
                    <a:pt x="954" y="1263"/>
                  </a:cubicBezTo>
                  <a:lnTo>
                    <a:pt x="1573" y="1263"/>
                  </a:lnTo>
                  <a:lnTo>
                    <a:pt x="1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7"/>
            <p:cNvSpPr/>
            <p:nvPr/>
          </p:nvSpPr>
          <p:spPr>
            <a:xfrm>
              <a:off x="6956190" y="3911344"/>
              <a:ext cx="51043" cy="41010"/>
            </a:xfrm>
            <a:custGeom>
              <a:rect b="b" l="l" r="r" t="t"/>
              <a:pathLst>
                <a:path extrusionOk="0" h="1263" w="1572">
                  <a:moveTo>
                    <a:pt x="0" y="1"/>
                  </a:moveTo>
                  <a:lnTo>
                    <a:pt x="0" y="1263"/>
                  </a:lnTo>
                  <a:lnTo>
                    <a:pt x="619" y="1263"/>
                  </a:lnTo>
                  <a:cubicBezTo>
                    <a:pt x="786" y="1263"/>
                    <a:pt x="929" y="1120"/>
                    <a:pt x="929" y="953"/>
                  </a:cubicBezTo>
                  <a:lnTo>
                    <a:pt x="1262" y="953"/>
                  </a:lnTo>
                  <a:cubicBezTo>
                    <a:pt x="1429" y="953"/>
                    <a:pt x="1572" y="810"/>
                    <a:pt x="1572" y="643"/>
                  </a:cubicBezTo>
                  <a:cubicBezTo>
                    <a:pt x="1572" y="453"/>
                    <a:pt x="1429" y="310"/>
                    <a:pt x="1262" y="310"/>
                  </a:cubicBezTo>
                  <a:lnTo>
                    <a:pt x="929" y="310"/>
                  </a:lnTo>
                  <a:cubicBezTo>
                    <a:pt x="929" y="143"/>
                    <a:pt x="786" y="1"/>
                    <a:pt x="6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67"/>
          <p:cNvGrpSpPr/>
          <p:nvPr/>
        </p:nvGrpSpPr>
        <p:grpSpPr>
          <a:xfrm>
            <a:off x="6009692" y="3911344"/>
            <a:ext cx="349540" cy="350328"/>
            <a:chOff x="6009692" y="3911344"/>
            <a:chExt cx="349540" cy="350328"/>
          </a:xfrm>
        </p:grpSpPr>
        <p:sp>
          <p:nvSpPr>
            <p:cNvPr id="1133" name="Google Shape;1133;p67"/>
            <p:cNvSpPr/>
            <p:nvPr/>
          </p:nvSpPr>
          <p:spPr>
            <a:xfrm>
              <a:off x="6133406" y="4042041"/>
              <a:ext cx="102118" cy="75038"/>
            </a:xfrm>
            <a:custGeom>
              <a:rect b="b" l="l" r="r" t="t"/>
              <a:pathLst>
                <a:path extrusionOk="0" h="2311" w="3145">
                  <a:moveTo>
                    <a:pt x="1260" y="1053"/>
                  </a:moveTo>
                  <a:cubicBezTo>
                    <a:pt x="1370" y="1053"/>
                    <a:pt x="1482" y="1123"/>
                    <a:pt x="1548" y="1238"/>
                  </a:cubicBezTo>
                  <a:lnTo>
                    <a:pt x="1572" y="1238"/>
                  </a:lnTo>
                  <a:cubicBezTo>
                    <a:pt x="1625" y="1134"/>
                    <a:pt x="1753" y="1068"/>
                    <a:pt x="1884" y="1068"/>
                  </a:cubicBezTo>
                  <a:cubicBezTo>
                    <a:pt x="1932" y="1068"/>
                    <a:pt x="1980" y="1076"/>
                    <a:pt x="2025" y="1096"/>
                  </a:cubicBezTo>
                  <a:cubicBezTo>
                    <a:pt x="2168" y="1167"/>
                    <a:pt x="2239" y="1358"/>
                    <a:pt x="2168" y="1500"/>
                  </a:cubicBezTo>
                  <a:cubicBezTo>
                    <a:pt x="2049" y="1739"/>
                    <a:pt x="1834" y="1881"/>
                    <a:pt x="1572" y="1881"/>
                  </a:cubicBezTo>
                  <a:cubicBezTo>
                    <a:pt x="1310" y="1881"/>
                    <a:pt x="1096" y="1739"/>
                    <a:pt x="977" y="1500"/>
                  </a:cubicBezTo>
                  <a:cubicBezTo>
                    <a:pt x="905" y="1358"/>
                    <a:pt x="953" y="1167"/>
                    <a:pt x="1120" y="1096"/>
                  </a:cubicBezTo>
                  <a:cubicBezTo>
                    <a:pt x="1164" y="1066"/>
                    <a:pt x="1212" y="1053"/>
                    <a:pt x="1260" y="1053"/>
                  </a:cubicBezTo>
                  <a:close/>
                  <a:moveTo>
                    <a:pt x="2215" y="0"/>
                  </a:moveTo>
                  <a:cubicBezTo>
                    <a:pt x="1930" y="262"/>
                    <a:pt x="1572" y="429"/>
                    <a:pt x="1191" y="429"/>
                  </a:cubicBezTo>
                  <a:lnTo>
                    <a:pt x="1" y="429"/>
                  </a:lnTo>
                  <a:lnTo>
                    <a:pt x="1" y="738"/>
                  </a:lnTo>
                  <a:cubicBezTo>
                    <a:pt x="1" y="1620"/>
                    <a:pt x="691" y="2310"/>
                    <a:pt x="1572" y="2310"/>
                  </a:cubicBezTo>
                  <a:cubicBezTo>
                    <a:pt x="2453" y="2310"/>
                    <a:pt x="3144" y="1620"/>
                    <a:pt x="3144" y="738"/>
                  </a:cubicBezTo>
                  <a:lnTo>
                    <a:pt x="3144" y="405"/>
                  </a:lnTo>
                  <a:cubicBezTo>
                    <a:pt x="2787" y="405"/>
                    <a:pt x="2453" y="262"/>
                    <a:pt x="2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7"/>
            <p:cNvSpPr/>
            <p:nvPr/>
          </p:nvSpPr>
          <p:spPr>
            <a:xfrm>
              <a:off x="6134186" y="3994081"/>
              <a:ext cx="100560" cy="41010"/>
            </a:xfrm>
            <a:custGeom>
              <a:rect b="b" l="l" r="r" t="t"/>
              <a:pathLst>
                <a:path extrusionOk="0" h="1263" w="3097">
                  <a:moveTo>
                    <a:pt x="1548" y="1"/>
                  </a:moveTo>
                  <a:cubicBezTo>
                    <a:pt x="786" y="1"/>
                    <a:pt x="143" y="548"/>
                    <a:pt x="0" y="1263"/>
                  </a:cubicBezTo>
                  <a:lnTo>
                    <a:pt x="1167" y="1263"/>
                  </a:lnTo>
                  <a:cubicBezTo>
                    <a:pt x="1477" y="1263"/>
                    <a:pt x="1763" y="1096"/>
                    <a:pt x="1906" y="810"/>
                  </a:cubicBezTo>
                  <a:cubicBezTo>
                    <a:pt x="1953" y="703"/>
                    <a:pt x="2066" y="650"/>
                    <a:pt x="2179" y="650"/>
                  </a:cubicBezTo>
                  <a:cubicBezTo>
                    <a:pt x="2292" y="650"/>
                    <a:pt x="2406" y="703"/>
                    <a:pt x="2453" y="810"/>
                  </a:cubicBezTo>
                  <a:cubicBezTo>
                    <a:pt x="2596" y="1048"/>
                    <a:pt x="2834" y="1215"/>
                    <a:pt x="3096" y="1263"/>
                  </a:cubicBezTo>
                  <a:cubicBezTo>
                    <a:pt x="2930" y="548"/>
                    <a:pt x="2310" y="1"/>
                    <a:pt x="15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7"/>
            <p:cNvSpPr/>
            <p:nvPr/>
          </p:nvSpPr>
          <p:spPr>
            <a:xfrm>
              <a:off x="6112527" y="4180432"/>
              <a:ext cx="143875" cy="81240"/>
            </a:xfrm>
            <a:custGeom>
              <a:rect b="b" l="l" r="r" t="t"/>
              <a:pathLst>
                <a:path extrusionOk="0" h="2502" w="4431">
                  <a:moveTo>
                    <a:pt x="644" y="1"/>
                  </a:moveTo>
                  <a:cubicBezTo>
                    <a:pt x="263" y="144"/>
                    <a:pt x="1" y="477"/>
                    <a:pt x="1" y="906"/>
                  </a:cubicBezTo>
                  <a:lnTo>
                    <a:pt x="1" y="2025"/>
                  </a:lnTo>
                  <a:cubicBezTo>
                    <a:pt x="691" y="2311"/>
                    <a:pt x="1429" y="2501"/>
                    <a:pt x="2215" y="2501"/>
                  </a:cubicBezTo>
                  <a:cubicBezTo>
                    <a:pt x="3001" y="2501"/>
                    <a:pt x="3739" y="2311"/>
                    <a:pt x="4430" y="2025"/>
                  </a:cubicBezTo>
                  <a:lnTo>
                    <a:pt x="4430" y="906"/>
                  </a:lnTo>
                  <a:cubicBezTo>
                    <a:pt x="4430" y="477"/>
                    <a:pt x="4168" y="144"/>
                    <a:pt x="3787" y="1"/>
                  </a:cubicBezTo>
                  <a:lnTo>
                    <a:pt x="3787" y="906"/>
                  </a:lnTo>
                  <a:cubicBezTo>
                    <a:pt x="3787" y="1025"/>
                    <a:pt x="3716" y="1120"/>
                    <a:pt x="3620" y="1192"/>
                  </a:cubicBezTo>
                  <a:cubicBezTo>
                    <a:pt x="3578" y="1208"/>
                    <a:pt x="3536" y="1216"/>
                    <a:pt x="3495" y="1216"/>
                  </a:cubicBezTo>
                  <a:cubicBezTo>
                    <a:pt x="3420" y="1216"/>
                    <a:pt x="3348" y="1190"/>
                    <a:pt x="3287" y="1144"/>
                  </a:cubicBezTo>
                  <a:lnTo>
                    <a:pt x="2215" y="334"/>
                  </a:lnTo>
                  <a:lnTo>
                    <a:pt x="1144" y="1144"/>
                  </a:lnTo>
                  <a:cubicBezTo>
                    <a:pt x="1082" y="1190"/>
                    <a:pt x="1011" y="1216"/>
                    <a:pt x="936" y="1216"/>
                  </a:cubicBezTo>
                  <a:cubicBezTo>
                    <a:pt x="895" y="1216"/>
                    <a:pt x="852" y="1208"/>
                    <a:pt x="810" y="1192"/>
                  </a:cubicBezTo>
                  <a:cubicBezTo>
                    <a:pt x="715" y="1120"/>
                    <a:pt x="644" y="1025"/>
                    <a:pt x="644" y="906"/>
                  </a:cubicBezTo>
                  <a:lnTo>
                    <a:pt x="6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7"/>
            <p:cNvSpPr/>
            <p:nvPr/>
          </p:nvSpPr>
          <p:spPr>
            <a:xfrm>
              <a:off x="6009692" y="3911344"/>
              <a:ext cx="349540" cy="323239"/>
            </a:xfrm>
            <a:custGeom>
              <a:rect b="b" l="l" r="r" t="t"/>
              <a:pathLst>
                <a:path extrusionOk="0" h="9955" w="10765">
                  <a:moveTo>
                    <a:pt x="5382" y="1"/>
                  </a:moveTo>
                  <a:cubicBezTo>
                    <a:pt x="2429" y="1"/>
                    <a:pt x="0" y="2430"/>
                    <a:pt x="0" y="5383"/>
                  </a:cubicBezTo>
                  <a:cubicBezTo>
                    <a:pt x="0" y="7312"/>
                    <a:pt x="1024" y="9002"/>
                    <a:pt x="2548" y="9955"/>
                  </a:cubicBezTo>
                  <a:lnTo>
                    <a:pt x="2548" y="9193"/>
                  </a:lnTo>
                  <a:cubicBezTo>
                    <a:pt x="2548" y="8359"/>
                    <a:pt x="3168" y="7693"/>
                    <a:pt x="3977" y="7621"/>
                  </a:cubicBezTo>
                  <a:lnTo>
                    <a:pt x="4430" y="7169"/>
                  </a:lnTo>
                  <a:lnTo>
                    <a:pt x="4430" y="6740"/>
                  </a:lnTo>
                  <a:cubicBezTo>
                    <a:pt x="3691" y="6407"/>
                    <a:pt x="3168" y="5645"/>
                    <a:pt x="3168" y="4763"/>
                  </a:cubicBezTo>
                  <a:lnTo>
                    <a:pt x="3168" y="4120"/>
                  </a:lnTo>
                  <a:cubicBezTo>
                    <a:pt x="3168" y="2906"/>
                    <a:pt x="4168" y="1929"/>
                    <a:pt x="5382" y="1929"/>
                  </a:cubicBezTo>
                  <a:cubicBezTo>
                    <a:pt x="6597" y="1929"/>
                    <a:pt x="7597" y="2906"/>
                    <a:pt x="7597" y="4120"/>
                  </a:cubicBezTo>
                  <a:lnTo>
                    <a:pt x="7597" y="4763"/>
                  </a:lnTo>
                  <a:cubicBezTo>
                    <a:pt x="7597" y="5645"/>
                    <a:pt x="7073" y="6407"/>
                    <a:pt x="6335" y="6740"/>
                  </a:cubicBezTo>
                  <a:lnTo>
                    <a:pt x="6335" y="7169"/>
                  </a:lnTo>
                  <a:lnTo>
                    <a:pt x="6787" y="7621"/>
                  </a:lnTo>
                  <a:cubicBezTo>
                    <a:pt x="7597" y="7693"/>
                    <a:pt x="8216" y="8359"/>
                    <a:pt x="8216" y="9193"/>
                  </a:cubicBezTo>
                  <a:lnTo>
                    <a:pt x="8216" y="9955"/>
                  </a:lnTo>
                  <a:cubicBezTo>
                    <a:pt x="9740" y="9002"/>
                    <a:pt x="10764" y="7312"/>
                    <a:pt x="10764" y="5383"/>
                  </a:cubicBezTo>
                  <a:cubicBezTo>
                    <a:pt x="10764" y="2430"/>
                    <a:pt x="8335" y="1"/>
                    <a:pt x="5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7"/>
            <p:cNvSpPr/>
            <p:nvPr/>
          </p:nvSpPr>
          <p:spPr>
            <a:xfrm>
              <a:off x="6198348" y="4164197"/>
              <a:ext cx="17047" cy="24775"/>
            </a:xfrm>
            <a:custGeom>
              <a:rect b="b" l="l" r="r" t="t"/>
              <a:pathLst>
                <a:path extrusionOk="0" h="763" w="525">
                  <a:moveTo>
                    <a:pt x="263" y="1"/>
                  </a:moveTo>
                  <a:lnTo>
                    <a:pt x="1" y="382"/>
                  </a:lnTo>
                  <a:lnTo>
                    <a:pt x="525" y="763"/>
                  </a:lnTo>
                  <a:lnTo>
                    <a:pt x="525" y="263"/>
                  </a:lnTo>
                  <a:lnTo>
                    <a:pt x="2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7"/>
            <p:cNvSpPr/>
            <p:nvPr/>
          </p:nvSpPr>
          <p:spPr>
            <a:xfrm>
              <a:off x="6174385" y="4136369"/>
              <a:ext cx="20131" cy="23995"/>
            </a:xfrm>
            <a:custGeom>
              <a:rect b="b" l="l" r="r" t="t"/>
              <a:pathLst>
                <a:path extrusionOk="0" h="739" w="620">
                  <a:moveTo>
                    <a:pt x="1" y="0"/>
                  </a:moveTo>
                  <a:lnTo>
                    <a:pt x="1" y="262"/>
                  </a:lnTo>
                  <a:lnTo>
                    <a:pt x="310" y="739"/>
                  </a:lnTo>
                  <a:lnTo>
                    <a:pt x="620" y="262"/>
                  </a:lnTo>
                  <a:lnTo>
                    <a:pt x="620" y="0"/>
                  </a:lnTo>
                  <a:cubicBezTo>
                    <a:pt x="525" y="24"/>
                    <a:pt x="429" y="48"/>
                    <a:pt x="310" y="48"/>
                  </a:cubicBezTo>
                  <a:cubicBezTo>
                    <a:pt x="191" y="48"/>
                    <a:pt x="96" y="2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7"/>
            <p:cNvSpPr/>
            <p:nvPr/>
          </p:nvSpPr>
          <p:spPr>
            <a:xfrm>
              <a:off x="6153506" y="4164197"/>
              <a:ext cx="17047" cy="24775"/>
            </a:xfrm>
            <a:custGeom>
              <a:rect b="b" l="l" r="r" t="t"/>
              <a:pathLst>
                <a:path extrusionOk="0" h="763" w="525">
                  <a:moveTo>
                    <a:pt x="263" y="1"/>
                  </a:moveTo>
                  <a:lnTo>
                    <a:pt x="1" y="263"/>
                  </a:lnTo>
                  <a:lnTo>
                    <a:pt x="1" y="763"/>
                  </a:lnTo>
                  <a:lnTo>
                    <a:pt x="525" y="382"/>
                  </a:lnTo>
                  <a:lnTo>
                    <a:pt x="2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67"/>
          <p:cNvSpPr/>
          <p:nvPr/>
        </p:nvSpPr>
        <p:spPr>
          <a:xfrm>
            <a:off x="5370174" y="4004147"/>
            <a:ext cx="352657" cy="164525"/>
          </a:xfrm>
          <a:custGeom>
            <a:rect b="b" l="l" r="r" t="t"/>
            <a:pathLst>
              <a:path extrusionOk="0" h="5067" w="10861">
                <a:moveTo>
                  <a:pt x="5788" y="1905"/>
                </a:moveTo>
                <a:cubicBezTo>
                  <a:pt x="5764" y="2001"/>
                  <a:pt x="5740" y="2120"/>
                  <a:pt x="5740" y="2215"/>
                </a:cubicBezTo>
                <a:cubicBezTo>
                  <a:pt x="5740" y="2334"/>
                  <a:pt x="5764" y="2429"/>
                  <a:pt x="5788" y="2548"/>
                </a:cubicBezTo>
                <a:lnTo>
                  <a:pt x="5073" y="2548"/>
                </a:lnTo>
                <a:cubicBezTo>
                  <a:pt x="5097" y="2429"/>
                  <a:pt x="5121" y="2334"/>
                  <a:pt x="5121" y="2215"/>
                </a:cubicBezTo>
                <a:cubicBezTo>
                  <a:pt x="5121" y="2120"/>
                  <a:pt x="5097" y="2001"/>
                  <a:pt x="5073" y="1905"/>
                </a:cubicBezTo>
                <a:close/>
                <a:moveTo>
                  <a:pt x="2906" y="0"/>
                </a:moveTo>
                <a:cubicBezTo>
                  <a:pt x="2025" y="0"/>
                  <a:pt x="1239" y="524"/>
                  <a:pt x="882" y="1262"/>
                </a:cubicBezTo>
                <a:lnTo>
                  <a:pt x="358" y="1262"/>
                </a:lnTo>
                <a:cubicBezTo>
                  <a:pt x="191" y="1262"/>
                  <a:pt x="48" y="1405"/>
                  <a:pt x="48" y="1596"/>
                </a:cubicBezTo>
                <a:cubicBezTo>
                  <a:pt x="48" y="1762"/>
                  <a:pt x="191" y="1905"/>
                  <a:pt x="358" y="1905"/>
                </a:cubicBezTo>
                <a:lnTo>
                  <a:pt x="715" y="1905"/>
                </a:lnTo>
                <a:cubicBezTo>
                  <a:pt x="691" y="2001"/>
                  <a:pt x="667" y="2120"/>
                  <a:pt x="667" y="2215"/>
                </a:cubicBezTo>
                <a:cubicBezTo>
                  <a:pt x="667" y="2715"/>
                  <a:pt x="834" y="3168"/>
                  <a:pt x="1120" y="3549"/>
                </a:cubicBezTo>
                <a:lnTo>
                  <a:pt x="144" y="4525"/>
                </a:lnTo>
                <a:cubicBezTo>
                  <a:pt x="1" y="4644"/>
                  <a:pt x="1" y="4858"/>
                  <a:pt x="144" y="4977"/>
                </a:cubicBezTo>
                <a:cubicBezTo>
                  <a:pt x="203" y="5037"/>
                  <a:pt x="280" y="5067"/>
                  <a:pt x="358" y="5067"/>
                </a:cubicBezTo>
                <a:cubicBezTo>
                  <a:pt x="435" y="5067"/>
                  <a:pt x="513" y="5037"/>
                  <a:pt x="572" y="4977"/>
                </a:cubicBezTo>
                <a:lnTo>
                  <a:pt x="1572" y="3977"/>
                </a:lnTo>
                <a:cubicBezTo>
                  <a:pt x="1930" y="4263"/>
                  <a:pt x="2406" y="4430"/>
                  <a:pt x="2906" y="4430"/>
                </a:cubicBezTo>
                <a:cubicBezTo>
                  <a:pt x="3787" y="4430"/>
                  <a:pt x="4525" y="3906"/>
                  <a:pt x="4883" y="3168"/>
                </a:cubicBezTo>
                <a:lnTo>
                  <a:pt x="5978" y="3168"/>
                </a:lnTo>
                <a:cubicBezTo>
                  <a:pt x="6335" y="3906"/>
                  <a:pt x="7097" y="4430"/>
                  <a:pt x="7978" y="4430"/>
                </a:cubicBezTo>
                <a:cubicBezTo>
                  <a:pt x="8479" y="4430"/>
                  <a:pt x="8931" y="4263"/>
                  <a:pt x="9288" y="3977"/>
                </a:cubicBezTo>
                <a:lnTo>
                  <a:pt x="10289" y="4977"/>
                </a:lnTo>
                <a:cubicBezTo>
                  <a:pt x="10348" y="5037"/>
                  <a:pt x="10425" y="5067"/>
                  <a:pt x="10503" y="5067"/>
                </a:cubicBezTo>
                <a:cubicBezTo>
                  <a:pt x="10580" y="5067"/>
                  <a:pt x="10658" y="5037"/>
                  <a:pt x="10717" y="4977"/>
                </a:cubicBezTo>
                <a:cubicBezTo>
                  <a:pt x="10860" y="4858"/>
                  <a:pt x="10860" y="4644"/>
                  <a:pt x="10717" y="4525"/>
                </a:cubicBezTo>
                <a:lnTo>
                  <a:pt x="9741" y="3549"/>
                </a:lnTo>
                <a:cubicBezTo>
                  <a:pt x="10027" y="3168"/>
                  <a:pt x="10193" y="2715"/>
                  <a:pt x="10193" y="2215"/>
                </a:cubicBezTo>
                <a:cubicBezTo>
                  <a:pt x="10193" y="2120"/>
                  <a:pt x="10169" y="2001"/>
                  <a:pt x="10146" y="1905"/>
                </a:cubicBezTo>
                <a:lnTo>
                  <a:pt x="10503" y="1905"/>
                </a:lnTo>
                <a:cubicBezTo>
                  <a:pt x="10670" y="1905"/>
                  <a:pt x="10812" y="1762"/>
                  <a:pt x="10812" y="1596"/>
                </a:cubicBezTo>
                <a:cubicBezTo>
                  <a:pt x="10812" y="1405"/>
                  <a:pt x="10670" y="1262"/>
                  <a:pt x="10503" y="1262"/>
                </a:cubicBezTo>
                <a:lnTo>
                  <a:pt x="9979" y="1262"/>
                </a:lnTo>
                <a:cubicBezTo>
                  <a:pt x="9622" y="524"/>
                  <a:pt x="8860" y="0"/>
                  <a:pt x="7978" y="0"/>
                </a:cubicBezTo>
                <a:cubicBezTo>
                  <a:pt x="7097" y="0"/>
                  <a:pt x="6335" y="524"/>
                  <a:pt x="5978" y="1262"/>
                </a:cubicBezTo>
                <a:lnTo>
                  <a:pt x="4883" y="1262"/>
                </a:lnTo>
                <a:cubicBezTo>
                  <a:pt x="4525" y="524"/>
                  <a:pt x="3787" y="0"/>
                  <a:pt x="2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67"/>
          <p:cNvGrpSpPr/>
          <p:nvPr/>
        </p:nvGrpSpPr>
        <p:grpSpPr>
          <a:xfrm>
            <a:off x="4719065" y="3911344"/>
            <a:ext cx="350328" cy="350319"/>
            <a:chOff x="4719065" y="3911344"/>
            <a:chExt cx="350328" cy="350319"/>
          </a:xfrm>
        </p:grpSpPr>
        <p:sp>
          <p:nvSpPr>
            <p:cNvPr id="1142" name="Google Shape;1142;p67"/>
            <p:cNvSpPr/>
            <p:nvPr/>
          </p:nvSpPr>
          <p:spPr>
            <a:xfrm>
              <a:off x="4719065" y="3911344"/>
              <a:ext cx="267585" cy="350319"/>
            </a:xfrm>
            <a:custGeom>
              <a:rect b="b" l="l" r="r" t="t"/>
              <a:pathLst>
                <a:path extrusionOk="0" h="10789" w="8241">
                  <a:moveTo>
                    <a:pt x="4764" y="1906"/>
                  </a:moveTo>
                  <a:cubicBezTo>
                    <a:pt x="4930" y="1906"/>
                    <a:pt x="5073" y="2049"/>
                    <a:pt x="5073" y="2215"/>
                  </a:cubicBezTo>
                  <a:cubicBezTo>
                    <a:pt x="5073" y="2382"/>
                    <a:pt x="4930" y="2525"/>
                    <a:pt x="4764" y="2525"/>
                  </a:cubicBezTo>
                  <a:lnTo>
                    <a:pt x="1596" y="2525"/>
                  </a:lnTo>
                  <a:cubicBezTo>
                    <a:pt x="1430" y="2525"/>
                    <a:pt x="1287" y="2382"/>
                    <a:pt x="1287" y="2215"/>
                  </a:cubicBezTo>
                  <a:cubicBezTo>
                    <a:pt x="1287" y="2049"/>
                    <a:pt x="1430" y="1906"/>
                    <a:pt x="1596" y="1906"/>
                  </a:cubicBezTo>
                  <a:close/>
                  <a:moveTo>
                    <a:pt x="6336" y="3787"/>
                  </a:moveTo>
                  <a:cubicBezTo>
                    <a:pt x="6502" y="3787"/>
                    <a:pt x="6645" y="3930"/>
                    <a:pt x="6645" y="4120"/>
                  </a:cubicBezTo>
                  <a:cubicBezTo>
                    <a:pt x="6645" y="4287"/>
                    <a:pt x="6502" y="4430"/>
                    <a:pt x="6336" y="4430"/>
                  </a:cubicBezTo>
                  <a:lnTo>
                    <a:pt x="5073" y="4430"/>
                  </a:lnTo>
                  <a:cubicBezTo>
                    <a:pt x="4907" y="4430"/>
                    <a:pt x="4764" y="4287"/>
                    <a:pt x="4764" y="4120"/>
                  </a:cubicBezTo>
                  <a:cubicBezTo>
                    <a:pt x="4764" y="3930"/>
                    <a:pt x="4907" y="3787"/>
                    <a:pt x="5073" y="3787"/>
                  </a:cubicBezTo>
                  <a:close/>
                  <a:moveTo>
                    <a:pt x="2549" y="3168"/>
                  </a:moveTo>
                  <a:cubicBezTo>
                    <a:pt x="2716" y="3168"/>
                    <a:pt x="2859" y="3311"/>
                    <a:pt x="2859" y="3477"/>
                  </a:cubicBezTo>
                  <a:lnTo>
                    <a:pt x="2859" y="3787"/>
                  </a:lnTo>
                  <a:lnTo>
                    <a:pt x="3168" y="3787"/>
                  </a:lnTo>
                  <a:cubicBezTo>
                    <a:pt x="3359" y="3787"/>
                    <a:pt x="3502" y="3930"/>
                    <a:pt x="3502" y="4120"/>
                  </a:cubicBezTo>
                  <a:cubicBezTo>
                    <a:pt x="3502" y="4287"/>
                    <a:pt x="3359" y="4430"/>
                    <a:pt x="3168" y="4430"/>
                  </a:cubicBezTo>
                  <a:lnTo>
                    <a:pt x="2859" y="4430"/>
                  </a:lnTo>
                  <a:lnTo>
                    <a:pt x="2859" y="4740"/>
                  </a:lnTo>
                  <a:cubicBezTo>
                    <a:pt x="2859" y="4906"/>
                    <a:pt x="2716" y="5049"/>
                    <a:pt x="2549" y="5049"/>
                  </a:cubicBezTo>
                  <a:cubicBezTo>
                    <a:pt x="2382" y="5049"/>
                    <a:pt x="2239" y="4906"/>
                    <a:pt x="2239" y="4740"/>
                  </a:cubicBezTo>
                  <a:lnTo>
                    <a:pt x="2239" y="4430"/>
                  </a:lnTo>
                  <a:lnTo>
                    <a:pt x="1906" y="4430"/>
                  </a:lnTo>
                  <a:cubicBezTo>
                    <a:pt x="1739" y="4430"/>
                    <a:pt x="1596" y="4287"/>
                    <a:pt x="1596" y="4120"/>
                  </a:cubicBezTo>
                  <a:cubicBezTo>
                    <a:pt x="1596" y="3930"/>
                    <a:pt x="1739" y="3787"/>
                    <a:pt x="1906" y="3787"/>
                  </a:cubicBezTo>
                  <a:lnTo>
                    <a:pt x="2239" y="3787"/>
                  </a:lnTo>
                  <a:lnTo>
                    <a:pt x="2239" y="3477"/>
                  </a:lnTo>
                  <a:cubicBezTo>
                    <a:pt x="2239" y="3311"/>
                    <a:pt x="2382" y="3168"/>
                    <a:pt x="2549" y="3168"/>
                  </a:cubicBezTo>
                  <a:close/>
                  <a:moveTo>
                    <a:pt x="1596" y="5692"/>
                  </a:moveTo>
                  <a:cubicBezTo>
                    <a:pt x="1763" y="5692"/>
                    <a:pt x="1906" y="5835"/>
                    <a:pt x="1906" y="6002"/>
                  </a:cubicBezTo>
                  <a:cubicBezTo>
                    <a:pt x="1906" y="6168"/>
                    <a:pt x="1763" y="6311"/>
                    <a:pt x="1596" y="6311"/>
                  </a:cubicBezTo>
                  <a:cubicBezTo>
                    <a:pt x="1430" y="6311"/>
                    <a:pt x="1287" y="6168"/>
                    <a:pt x="1287" y="6002"/>
                  </a:cubicBezTo>
                  <a:cubicBezTo>
                    <a:pt x="1287" y="5835"/>
                    <a:pt x="1430" y="5692"/>
                    <a:pt x="1596" y="5692"/>
                  </a:cubicBezTo>
                  <a:close/>
                  <a:moveTo>
                    <a:pt x="3502" y="5692"/>
                  </a:moveTo>
                  <a:cubicBezTo>
                    <a:pt x="3668" y="5692"/>
                    <a:pt x="3811" y="5835"/>
                    <a:pt x="3811" y="6002"/>
                  </a:cubicBezTo>
                  <a:cubicBezTo>
                    <a:pt x="3811" y="6168"/>
                    <a:pt x="3668" y="6311"/>
                    <a:pt x="3502" y="6311"/>
                  </a:cubicBezTo>
                  <a:lnTo>
                    <a:pt x="2859" y="6311"/>
                  </a:lnTo>
                  <a:cubicBezTo>
                    <a:pt x="2692" y="6311"/>
                    <a:pt x="2549" y="6168"/>
                    <a:pt x="2549" y="6002"/>
                  </a:cubicBezTo>
                  <a:cubicBezTo>
                    <a:pt x="2549" y="5835"/>
                    <a:pt x="2692" y="5692"/>
                    <a:pt x="2859" y="5692"/>
                  </a:cubicBezTo>
                  <a:close/>
                  <a:moveTo>
                    <a:pt x="4764" y="5692"/>
                  </a:moveTo>
                  <a:cubicBezTo>
                    <a:pt x="4930" y="5692"/>
                    <a:pt x="5073" y="5835"/>
                    <a:pt x="5073" y="6002"/>
                  </a:cubicBezTo>
                  <a:cubicBezTo>
                    <a:pt x="5073" y="6168"/>
                    <a:pt x="4930" y="6311"/>
                    <a:pt x="4764" y="6311"/>
                  </a:cubicBezTo>
                  <a:cubicBezTo>
                    <a:pt x="4573" y="6311"/>
                    <a:pt x="4430" y="6168"/>
                    <a:pt x="4430" y="6002"/>
                  </a:cubicBezTo>
                  <a:cubicBezTo>
                    <a:pt x="4430" y="5835"/>
                    <a:pt x="4573" y="5692"/>
                    <a:pt x="4764" y="5692"/>
                  </a:cubicBezTo>
                  <a:close/>
                  <a:moveTo>
                    <a:pt x="6645" y="5692"/>
                  </a:moveTo>
                  <a:cubicBezTo>
                    <a:pt x="6836" y="5692"/>
                    <a:pt x="6978" y="5835"/>
                    <a:pt x="6978" y="6002"/>
                  </a:cubicBezTo>
                  <a:cubicBezTo>
                    <a:pt x="6978" y="6168"/>
                    <a:pt x="6836" y="6311"/>
                    <a:pt x="6645" y="6311"/>
                  </a:cubicBezTo>
                  <a:lnTo>
                    <a:pt x="6026" y="6311"/>
                  </a:lnTo>
                  <a:cubicBezTo>
                    <a:pt x="5835" y="6311"/>
                    <a:pt x="5716" y="6168"/>
                    <a:pt x="5716" y="6002"/>
                  </a:cubicBezTo>
                  <a:cubicBezTo>
                    <a:pt x="5716" y="5835"/>
                    <a:pt x="5835" y="5692"/>
                    <a:pt x="6026" y="5692"/>
                  </a:cubicBezTo>
                  <a:close/>
                  <a:moveTo>
                    <a:pt x="1596" y="6954"/>
                  </a:moveTo>
                  <a:cubicBezTo>
                    <a:pt x="1763" y="6954"/>
                    <a:pt x="1906" y="7097"/>
                    <a:pt x="1906" y="7264"/>
                  </a:cubicBezTo>
                  <a:cubicBezTo>
                    <a:pt x="1906" y="7454"/>
                    <a:pt x="1763" y="7573"/>
                    <a:pt x="1596" y="7573"/>
                  </a:cubicBezTo>
                  <a:cubicBezTo>
                    <a:pt x="1430" y="7573"/>
                    <a:pt x="1287" y="7454"/>
                    <a:pt x="1287" y="7264"/>
                  </a:cubicBezTo>
                  <a:cubicBezTo>
                    <a:pt x="1287" y="7097"/>
                    <a:pt x="1430" y="6954"/>
                    <a:pt x="1596" y="6954"/>
                  </a:cubicBezTo>
                  <a:close/>
                  <a:moveTo>
                    <a:pt x="3502" y="6954"/>
                  </a:moveTo>
                  <a:cubicBezTo>
                    <a:pt x="3668" y="6954"/>
                    <a:pt x="3811" y="7097"/>
                    <a:pt x="3811" y="7264"/>
                  </a:cubicBezTo>
                  <a:cubicBezTo>
                    <a:pt x="3811" y="7454"/>
                    <a:pt x="3668" y="7573"/>
                    <a:pt x="3502" y="7573"/>
                  </a:cubicBezTo>
                  <a:lnTo>
                    <a:pt x="2859" y="7573"/>
                  </a:lnTo>
                  <a:cubicBezTo>
                    <a:pt x="2692" y="7573"/>
                    <a:pt x="2549" y="7454"/>
                    <a:pt x="2549" y="7264"/>
                  </a:cubicBezTo>
                  <a:cubicBezTo>
                    <a:pt x="2549" y="7097"/>
                    <a:pt x="2692" y="6954"/>
                    <a:pt x="2859" y="6954"/>
                  </a:cubicBezTo>
                  <a:close/>
                  <a:moveTo>
                    <a:pt x="4764" y="6954"/>
                  </a:moveTo>
                  <a:cubicBezTo>
                    <a:pt x="4930" y="6954"/>
                    <a:pt x="5073" y="7097"/>
                    <a:pt x="5073" y="7264"/>
                  </a:cubicBezTo>
                  <a:cubicBezTo>
                    <a:pt x="5073" y="7454"/>
                    <a:pt x="4930" y="7573"/>
                    <a:pt x="4764" y="7573"/>
                  </a:cubicBezTo>
                  <a:cubicBezTo>
                    <a:pt x="4573" y="7573"/>
                    <a:pt x="4430" y="7454"/>
                    <a:pt x="4430" y="7264"/>
                  </a:cubicBezTo>
                  <a:cubicBezTo>
                    <a:pt x="4430" y="7097"/>
                    <a:pt x="4573" y="6954"/>
                    <a:pt x="4764" y="6954"/>
                  </a:cubicBezTo>
                  <a:close/>
                  <a:moveTo>
                    <a:pt x="6645" y="6954"/>
                  </a:moveTo>
                  <a:cubicBezTo>
                    <a:pt x="6836" y="6954"/>
                    <a:pt x="6978" y="7097"/>
                    <a:pt x="6978" y="7264"/>
                  </a:cubicBezTo>
                  <a:cubicBezTo>
                    <a:pt x="6978" y="7454"/>
                    <a:pt x="6836" y="7573"/>
                    <a:pt x="6645" y="7573"/>
                  </a:cubicBezTo>
                  <a:lnTo>
                    <a:pt x="6026" y="7573"/>
                  </a:lnTo>
                  <a:cubicBezTo>
                    <a:pt x="5835" y="7573"/>
                    <a:pt x="5716" y="7454"/>
                    <a:pt x="5716" y="7264"/>
                  </a:cubicBezTo>
                  <a:cubicBezTo>
                    <a:pt x="5716" y="7097"/>
                    <a:pt x="5835" y="6954"/>
                    <a:pt x="6026" y="6954"/>
                  </a:cubicBezTo>
                  <a:close/>
                  <a:moveTo>
                    <a:pt x="1596" y="8216"/>
                  </a:moveTo>
                  <a:cubicBezTo>
                    <a:pt x="1763" y="8216"/>
                    <a:pt x="1906" y="8359"/>
                    <a:pt x="1906" y="8526"/>
                  </a:cubicBezTo>
                  <a:cubicBezTo>
                    <a:pt x="1906" y="8717"/>
                    <a:pt x="1763" y="8859"/>
                    <a:pt x="1596" y="8859"/>
                  </a:cubicBezTo>
                  <a:cubicBezTo>
                    <a:pt x="1430" y="8859"/>
                    <a:pt x="1287" y="8717"/>
                    <a:pt x="1287" y="8526"/>
                  </a:cubicBezTo>
                  <a:cubicBezTo>
                    <a:pt x="1287" y="8359"/>
                    <a:pt x="1430" y="8216"/>
                    <a:pt x="1596" y="8216"/>
                  </a:cubicBezTo>
                  <a:close/>
                  <a:moveTo>
                    <a:pt x="3502" y="8216"/>
                  </a:moveTo>
                  <a:cubicBezTo>
                    <a:pt x="3668" y="8216"/>
                    <a:pt x="3811" y="8359"/>
                    <a:pt x="3811" y="8526"/>
                  </a:cubicBezTo>
                  <a:cubicBezTo>
                    <a:pt x="3811" y="8717"/>
                    <a:pt x="3668" y="8859"/>
                    <a:pt x="3502" y="8859"/>
                  </a:cubicBezTo>
                  <a:lnTo>
                    <a:pt x="2859" y="8859"/>
                  </a:lnTo>
                  <a:cubicBezTo>
                    <a:pt x="2692" y="8859"/>
                    <a:pt x="2549" y="8717"/>
                    <a:pt x="2549" y="8526"/>
                  </a:cubicBezTo>
                  <a:cubicBezTo>
                    <a:pt x="2549" y="8359"/>
                    <a:pt x="2692" y="8216"/>
                    <a:pt x="2859" y="8216"/>
                  </a:cubicBezTo>
                  <a:close/>
                  <a:moveTo>
                    <a:pt x="310" y="1"/>
                  </a:moveTo>
                  <a:cubicBezTo>
                    <a:pt x="144" y="1"/>
                    <a:pt x="1" y="143"/>
                    <a:pt x="1" y="310"/>
                  </a:cubicBezTo>
                  <a:lnTo>
                    <a:pt x="1" y="10479"/>
                  </a:lnTo>
                  <a:cubicBezTo>
                    <a:pt x="1" y="10646"/>
                    <a:pt x="144" y="10788"/>
                    <a:pt x="310" y="10788"/>
                  </a:cubicBezTo>
                  <a:lnTo>
                    <a:pt x="7931" y="10788"/>
                  </a:lnTo>
                  <a:cubicBezTo>
                    <a:pt x="8122" y="10788"/>
                    <a:pt x="8241" y="10646"/>
                    <a:pt x="8241" y="10479"/>
                  </a:cubicBezTo>
                  <a:lnTo>
                    <a:pt x="8241" y="2525"/>
                  </a:lnTo>
                  <a:lnTo>
                    <a:pt x="6026" y="2525"/>
                  </a:lnTo>
                  <a:cubicBezTo>
                    <a:pt x="5835" y="2525"/>
                    <a:pt x="5716" y="2382"/>
                    <a:pt x="5716" y="2215"/>
                  </a:cubicBezTo>
                  <a:lnTo>
                    <a:pt x="5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7"/>
            <p:cNvSpPr/>
            <p:nvPr/>
          </p:nvSpPr>
          <p:spPr>
            <a:xfrm>
              <a:off x="4924769" y="3917546"/>
              <a:ext cx="56465" cy="55686"/>
            </a:xfrm>
            <a:custGeom>
              <a:rect b="b" l="l" r="r" t="t"/>
              <a:pathLst>
                <a:path extrusionOk="0" h="1715" w="1739">
                  <a:moveTo>
                    <a:pt x="1" y="0"/>
                  </a:moveTo>
                  <a:lnTo>
                    <a:pt x="1" y="1715"/>
                  </a:lnTo>
                  <a:lnTo>
                    <a:pt x="1739" y="1715"/>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7"/>
            <p:cNvSpPr/>
            <p:nvPr/>
          </p:nvSpPr>
          <p:spPr>
            <a:xfrm>
              <a:off x="5007505" y="3952323"/>
              <a:ext cx="61888" cy="184852"/>
            </a:xfrm>
            <a:custGeom>
              <a:rect b="b" l="l" r="r" t="t"/>
              <a:pathLst>
                <a:path extrusionOk="0" h="5693" w="1906">
                  <a:moveTo>
                    <a:pt x="310" y="1"/>
                  </a:moveTo>
                  <a:cubicBezTo>
                    <a:pt x="144" y="1"/>
                    <a:pt x="1" y="144"/>
                    <a:pt x="1" y="310"/>
                  </a:cubicBezTo>
                  <a:lnTo>
                    <a:pt x="1" y="5692"/>
                  </a:lnTo>
                  <a:lnTo>
                    <a:pt x="1906" y="5692"/>
                  </a:lnTo>
                  <a:lnTo>
                    <a:pt x="1906" y="310"/>
                  </a:lnTo>
                  <a:cubicBezTo>
                    <a:pt x="1906" y="144"/>
                    <a:pt x="1763" y="1"/>
                    <a:pt x="1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7"/>
            <p:cNvSpPr/>
            <p:nvPr/>
          </p:nvSpPr>
          <p:spPr>
            <a:xfrm>
              <a:off x="5010590" y="4157248"/>
              <a:ext cx="55719" cy="61888"/>
            </a:xfrm>
            <a:custGeom>
              <a:rect b="b" l="l" r="r" t="t"/>
              <a:pathLst>
                <a:path extrusionOk="0" h="1906" w="1716">
                  <a:moveTo>
                    <a:pt x="1" y="0"/>
                  </a:moveTo>
                  <a:lnTo>
                    <a:pt x="549" y="1691"/>
                  </a:lnTo>
                  <a:cubicBezTo>
                    <a:pt x="596" y="1810"/>
                    <a:pt x="715" y="1906"/>
                    <a:pt x="858" y="1906"/>
                  </a:cubicBezTo>
                  <a:cubicBezTo>
                    <a:pt x="1001" y="1906"/>
                    <a:pt x="1120" y="1810"/>
                    <a:pt x="1144" y="1691"/>
                  </a:cubicBezTo>
                  <a:lnTo>
                    <a:pt x="1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67"/>
          <p:cNvGrpSpPr/>
          <p:nvPr/>
        </p:nvGrpSpPr>
        <p:grpSpPr>
          <a:xfrm>
            <a:off x="4108187" y="1485559"/>
            <a:ext cx="266806" cy="349541"/>
            <a:chOff x="4108187" y="1485559"/>
            <a:chExt cx="266806" cy="349541"/>
          </a:xfrm>
        </p:grpSpPr>
        <p:sp>
          <p:nvSpPr>
            <p:cNvPr id="1147" name="Google Shape;1147;p67"/>
            <p:cNvSpPr/>
            <p:nvPr/>
          </p:nvSpPr>
          <p:spPr>
            <a:xfrm>
              <a:off x="4170044" y="1742308"/>
              <a:ext cx="143095" cy="41789"/>
            </a:xfrm>
            <a:custGeom>
              <a:rect b="b" l="l" r="r" t="t"/>
              <a:pathLst>
                <a:path extrusionOk="0" h="1287" w="4407">
                  <a:moveTo>
                    <a:pt x="1" y="0"/>
                  </a:moveTo>
                  <a:lnTo>
                    <a:pt x="1" y="1286"/>
                  </a:lnTo>
                  <a:lnTo>
                    <a:pt x="4406" y="1286"/>
                  </a:lnTo>
                  <a:lnTo>
                    <a:pt x="4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7"/>
            <p:cNvSpPr/>
            <p:nvPr/>
          </p:nvSpPr>
          <p:spPr>
            <a:xfrm>
              <a:off x="4108187" y="1526570"/>
              <a:ext cx="266806" cy="308530"/>
            </a:xfrm>
            <a:custGeom>
              <a:rect b="b" l="l" r="r" t="t"/>
              <a:pathLst>
                <a:path extrusionOk="0" h="9502" w="8217">
                  <a:moveTo>
                    <a:pt x="1572" y="2215"/>
                  </a:moveTo>
                  <a:cubicBezTo>
                    <a:pt x="1763" y="2215"/>
                    <a:pt x="1906" y="2358"/>
                    <a:pt x="1906" y="2548"/>
                  </a:cubicBezTo>
                  <a:cubicBezTo>
                    <a:pt x="1906" y="2715"/>
                    <a:pt x="1763" y="2858"/>
                    <a:pt x="1572" y="2858"/>
                  </a:cubicBezTo>
                  <a:cubicBezTo>
                    <a:pt x="1405" y="2858"/>
                    <a:pt x="1263" y="2715"/>
                    <a:pt x="1263" y="2548"/>
                  </a:cubicBezTo>
                  <a:cubicBezTo>
                    <a:pt x="1263" y="2358"/>
                    <a:pt x="1405" y="2215"/>
                    <a:pt x="1572" y="2215"/>
                  </a:cubicBezTo>
                  <a:close/>
                  <a:moveTo>
                    <a:pt x="6645" y="2215"/>
                  </a:moveTo>
                  <a:cubicBezTo>
                    <a:pt x="6811" y="2215"/>
                    <a:pt x="6954" y="2358"/>
                    <a:pt x="6954" y="2548"/>
                  </a:cubicBezTo>
                  <a:cubicBezTo>
                    <a:pt x="6954" y="2715"/>
                    <a:pt x="6811" y="2858"/>
                    <a:pt x="6645" y="2858"/>
                  </a:cubicBezTo>
                  <a:lnTo>
                    <a:pt x="2834" y="2858"/>
                  </a:lnTo>
                  <a:cubicBezTo>
                    <a:pt x="2668" y="2858"/>
                    <a:pt x="2525" y="2715"/>
                    <a:pt x="2525" y="2548"/>
                  </a:cubicBezTo>
                  <a:cubicBezTo>
                    <a:pt x="2525" y="2358"/>
                    <a:pt x="2668" y="2215"/>
                    <a:pt x="2834" y="2215"/>
                  </a:cubicBezTo>
                  <a:close/>
                  <a:moveTo>
                    <a:pt x="1572" y="3477"/>
                  </a:moveTo>
                  <a:cubicBezTo>
                    <a:pt x="1763" y="3477"/>
                    <a:pt x="1906" y="3620"/>
                    <a:pt x="1906" y="3810"/>
                  </a:cubicBezTo>
                  <a:cubicBezTo>
                    <a:pt x="1906" y="3977"/>
                    <a:pt x="1763" y="4120"/>
                    <a:pt x="1572" y="4120"/>
                  </a:cubicBezTo>
                  <a:cubicBezTo>
                    <a:pt x="1405" y="4120"/>
                    <a:pt x="1263" y="3977"/>
                    <a:pt x="1263" y="3810"/>
                  </a:cubicBezTo>
                  <a:cubicBezTo>
                    <a:pt x="1263" y="3620"/>
                    <a:pt x="1405" y="3477"/>
                    <a:pt x="1572" y="3477"/>
                  </a:cubicBezTo>
                  <a:close/>
                  <a:moveTo>
                    <a:pt x="6645" y="3477"/>
                  </a:moveTo>
                  <a:cubicBezTo>
                    <a:pt x="6811" y="3477"/>
                    <a:pt x="6954" y="3620"/>
                    <a:pt x="6954" y="3810"/>
                  </a:cubicBezTo>
                  <a:cubicBezTo>
                    <a:pt x="6954" y="3977"/>
                    <a:pt x="6811" y="4120"/>
                    <a:pt x="6645" y="4120"/>
                  </a:cubicBezTo>
                  <a:lnTo>
                    <a:pt x="2834" y="4120"/>
                  </a:lnTo>
                  <a:cubicBezTo>
                    <a:pt x="2668" y="4120"/>
                    <a:pt x="2525" y="3977"/>
                    <a:pt x="2525" y="3810"/>
                  </a:cubicBezTo>
                  <a:cubicBezTo>
                    <a:pt x="2525" y="3620"/>
                    <a:pt x="2668" y="3477"/>
                    <a:pt x="2834" y="3477"/>
                  </a:cubicBezTo>
                  <a:close/>
                  <a:moveTo>
                    <a:pt x="1572" y="4763"/>
                  </a:moveTo>
                  <a:cubicBezTo>
                    <a:pt x="1763" y="4763"/>
                    <a:pt x="1906" y="4882"/>
                    <a:pt x="1906" y="5072"/>
                  </a:cubicBezTo>
                  <a:cubicBezTo>
                    <a:pt x="1906" y="5239"/>
                    <a:pt x="1763" y="5382"/>
                    <a:pt x="1572" y="5382"/>
                  </a:cubicBezTo>
                  <a:cubicBezTo>
                    <a:pt x="1405" y="5382"/>
                    <a:pt x="1263" y="5239"/>
                    <a:pt x="1263" y="5072"/>
                  </a:cubicBezTo>
                  <a:cubicBezTo>
                    <a:pt x="1263" y="4882"/>
                    <a:pt x="1405" y="4763"/>
                    <a:pt x="1572" y="4763"/>
                  </a:cubicBezTo>
                  <a:close/>
                  <a:moveTo>
                    <a:pt x="6645" y="4763"/>
                  </a:moveTo>
                  <a:cubicBezTo>
                    <a:pt x="6811" y="4763"/>
                    <a:pt x="6954" y="4882"/>
                    <a:pt x="6954" y="5072"/>
                  </a:cubicBezTo>
                  <a:cubicBezTo>
                    <a:pt x="6954" y="5239"/>
                    <a:pt x="6811" y="5382"/>
                    <a:pt x="6645" y="5382"/>
                  </a:cubicBezTo>
                  <a:lnTo>
                    <a:pt x="2834" y="5382"/>
                  </a:lnTo>
                  <a:cubicBezTo>
                    <a:pt x="2668" y="5382"/>
                    <a:pt x="2525" y="5239"/>
                    <a:pt x="2525" y="5072"/>
                  </a:cubicBezTo>
                  <a:cubicBezTo>
                    <a:pt x="2525" y="4882"/>
                    <a:pt x="2668" y="4763"/>
                    <a:pt x="2834" y="4763"/>
                  </a:cubicBezTo>
                  <a:close/>
                  <a:moveTo>
                    <a:pt x="6645" y="6025"/>
                  </a:moveTo>
                  <a:cubicBezTo>
                    <a:pt x="6811" y="6025"/>
                    <a:pt x="6954" y="6168"/>
                    <a:pt x="6954" y="6335"/>
                  </a:cubicBezTo>
                  <a:lnTo>
                    <a:pt x="6954" y="8240"/>
                  </a:lnTo>
                  <a:cubicBezTo>
                    <a:pt x="6954" y="8430"/>
                    <a:pt x="6811" y="8573"/>
                    <a:pt x="6645" y="8573"/>
                  </a:cubicBezTo>
                  <a:lnTo>
                    <a:pt x="1572" y="8573"/>
                  </a:lnTo>
                  <a:cubicBezTo>
                    <a:pt x="1405" y="8573"/>
                    <a:pt x="1263" y="8430"/>
                    <a:pt x="1263" y="8240"/>
                  </a:cubicBezTo>
                  <a:lnTo>
                    <a:pt x="1263" y="6335"/>
                  </a:lnTo>
                  <a:cubicBezTo>
                    <a:pt x="1263" y="6168"/>
                    <a:pt x="1405" y="6025"/>
                    <a:pt x="1572" y="6025"/>
                  </a:cubicBezTo>
                  <a:close/>
                  <a:moveTo>
                    <a:pt x="310" y="0"/>
                  </a:moveTo>
                  <a:cubicBezTo>
                    <a:pt x="143" y="0"/>
                    <a:pt x="0" y="143"/>
                    <a:pt x="0" y="310"/>
                  </a:cubicBezTo>
                  <a:lnTo>
                    <a:pt x="0" y="9192"/>
                  </a:lnTo>
                  <a:cubicBezTo>
                    <a:pt x="0" y="9359"/>
                    <a:pt x="143" y="9502"/>
                    <a:pt x="310" y="9502"/>
                  </a:cubicBezTo>
                  <a:lnTo>
                    <a:pt x="7907" y="9502"/>
                  </a:lnTo>
                  <a:cubicBezTo>
                    <a:pt x="8074" y="9502"/>
                    <a:pt x="8216" y="9359"/>
                    <a:pt x="8216" y="9192"/>
                  </a:cubicBezTo>
                  <a:lnTo>
                    <a:pt x="8216" y="310"/>
                  </a:lnTo>
                  <a:cubicBezTo>
                    <a:pt x="8216" y="143"/>
                    <a:pt x="8074" y="0"/>
                    <a:pt x="7907" y="0"/>
                  </a:cubicBezTo>
                  <a:lnTo>
                    <a:pt x="6002" y="0"/>
                  </a:lnTo>
                  <a:lnTo>
                    <a:pt x="6002" y="310"/>
                  </a:lnTo>
                  <a:cubicBezTo>
                    <a:pt x="6002" y="834"/>
                    <a:pt x="5573" y="1262"/>
                    <a:pt x="5049" y="1262"/>
                  </a:cubicBezTo>
                  <a:lnTo>
                    <a:pt x="3168" y="1262"/>
                  </a:lnTo>
                  <a:cubicBezTo>
                    <a:pt x="2644" y="1262"/>
                    <a:pt x="2215" y="834"/>
                    <a:pt x="2215" y="310"/>
                  </a:cubicBezTo>
                  <a:lnTo>
                    <a:pt x="22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7"/>
            <p:cNvSpPr/>
            <p:nvPr/>
          </p:nvSpPr>
          <p:spPr>
            <a:xfrm>
              <a:off x="4200210" y="1485559"/>
              <a:ext cx="82766" cy="61141"/>
            </a:xfrm>
            <a:custGeom>
              <a:rect b="b" l="l" r="r" t="t"/>
              <a:pathLst>
                <a:path extrusionOk="0" h="1883" w="2549">
                  <a:moveTo>
                    <a:pt x="1286" y="1"/>
                  </a:moveTo>
                  <a:cubicBezTo>
                    <a:pt x="929" y="1"/>
                    <a:pt x="643" y="287"/>
                    <a:pt x="643" y="620"/>
                  </a:cubicBezTo>
                  <a:lnTo>
                    <a:pt x="334" y="620"/>
                  </a:lnTo>
                  <a:cubicBezTo>
                    <a:pt x="143" y="620"/>
                    <a:pt x="0" y="763"/>
                    <a:pt x="0" y="930"/>
                  </a:cubicBezTo>
                  <a:lnTo>
                    <a:pt x="0" y="1573"/>
                  </a:lnTo>
                  <a:cubicBezTo>
                    <a:pt x="0" y="1739"/>
                    <a:pt x="143" y="1882"/>
                    <a:pt x="334" y="1882"/>
                  </a:cubicBezTo>
                  <a:lnTo>
                    <a:pt x="2215" y="1882"/>
                  </a:lnTo>
                  <a:cubicBezTo>
                    <a:pt x="2406" y="1882"/>
                    <a:pt x="2548" y="1739"/>
                    <a:pt x="2548" y="1573"/>
                  </a:cubicBezTo>
                  <a:lnTo>
                    <a:pt x="2548" y="930"/>
                  </a:lnTo>
                  <a:cubicBezTo>
                    <a:pt x="2548" y="763"/>
                    <a:pt x="2406" y="620"/>
                    <a:pt x="2215" y="620"/>
                  </a:cubicBezTo>
                  <a:lnTo>
                    <a:pt x="1905" y="620"/>
                  </a:lnTo>
                  <a:cubicBezTo>
                    <a:pt x="1905" y="287"/>
                    <a:pt x="1620" y="1"/>
                    <a:pt x="1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67"/>
          <p:cNvGrpSpPr/>
          <p:nvPr/>
        </p:nvGrpSpPr>
        <p:grpSpPr>
          <a:xfrm>
            <a:off x="4066429" y="2127383"/>
            <a:ext cx="350319" cy="225829"/>
            <a:chOff x="4066429" y="2127383"/>
            <a:chExt cx="350319" cy="225829"/>
          </a:xfrm>
        </p:grpSpPr>
        <p:sp>
          <p:nvSpPr>
            <p:cNvPr id="1151" name="Google Shape;1151;p67"/>
            <p:cNvSpPr/>
            <p:nvPr/>
          </p:nvSpPr>
          <p:spPr>
            <a:xfrm>
              <a:off x="4231122" y="2312208"/>
              <a:ext cx="20911" cy="20131"/>
            </a:xfrm>
            <a:custGeom>
              <a:rect b="b" l="l" r="r" t="t"/>
              <a:pathLst>
                <a:path extrusionOk="0" h="620" w="644">
                  <a:moveTo>
                    <a:pt x="334" y="0"/>
                  </a:moveTo>
                  <a:cubicBezTo>
                    <a:pt x="144" y="0"/>
                    <a:pt x="1" y="143"/>
                    <a:pt x="1" y="310"/>
                  </a:cubicBezTo>
                  <a:cubicBezTo>
                    <a:pt x="1" y="477"/>
                    <a:pt x="144" y="620"/>
                    <a:pt x="334" y="620"/>
                  </a:cubicBezTo>
                  <a:cubicBezTo>
                    <a:pt x="501" y="620"/>
                    <a:pt x="644" y="477"/>
                    <a:pt x="644" y="310"/>
                  </a:cubicBezTo>
                  <a:cubicBezTo>
                    <a:pt x="644" y="143"/>
                    <a:pt x="501"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7"/>
            <p:cNvSpPr/>
            <p:nvPr/>
          </p:nvSpPr>
          <p:spPr>
            <a:xfrm>
              <a:off x="4066429" y="2127383"/>
              <a:ext cx="350319" cy="225829"/>
            </a:xfrm>
            <a:custGeom>
              <a:rect b="b" l="l" r="r" t="t"/>
              <a:pathLst>
                <a:path extrusionOk="0" h="6955" w="10789">
                  <a:moveTo>
                    <a:pt x="4120" y="3168"/>
                  </a:moveTo>
                  <a:cubicBezTo>
                    <a:pt x="4311" y="3168"/>
                    <a:pt x="4454" y="3311"/>
                    <a:pt x="4454" y="3478"/>
                  </a:cubicBezTo>
                  <a:lnTo>
                    <a:pt x="4454" y="4121"/>
                  </a:lnTo>
                  <a:cubicBezTo>
                    <a:pt x="4454" y="4287"/>
                    <a:pt x="4311" y="4430"/>
                    <a:pt x="4120" y="4430"/>
                  </a:cubicBezTo>
                  <a:cubicBezTo>
                    <a:pt x="3954" y="4430"/>
                    <a:pt x="3811" y="4287"/>
                    <a:pt x="3811" y="4121"/>
                  </a:cubicBezTo>
                  <a:lnTo>
                    <a:pt x="3811" y="3478"/>
                  </a:lnTo>
                  <a:cubicBezTo>
                    <a:pt x="3811" y="3311"/>
                    <a:pt x="3954" y="3168"/>
                    <a:pt x="4120" y="3168"/>
                  </a:cubicBezTo>
                  <a:close/>
                  <a:moveTo>
                    <a:pt x="5406" y="3168"/>
                  </a:moveTo>
                  <a:cubicBezTo>
                    <a:pt x="5573" y="3168"/>
                    <a:pt x="5716" y="3311"/>
                    <a:pt x="5716" y="3478"/>
                  </a:cubicBezTo>
                  <a:lnTo>
                    <a:pt x="5716" y="4121"/>
                  </a:lnTo>
                  <a:cubicBezTo>
                    <a:pt x="5716" y="4287"/>
                    <a:pt x="5573" y="4430"/>
                    <a:pt x="5406" y="4430"/>
                  </a:cubicBezTo>
                  <a:cubicBezTo>
                    <a:pt x="5216" y="4430"/>
                    <a:pt x="5073" y="4287"/>
                    <a:pt x="5073" y="4121"/>
                  </a:cubicBezTo>
                  <a:lnTo>
                    <a:pt x="5073" y="3478"/>
                  </a:lnTo>
                  <a:cubicBezTo>
                    <a:pt x="5073" y="3311"/>
                    <a:pt x="5216" y="3168"/>
                    <a:pt x="5406" y="3168"/>
                  </a:cubicBezTo>
                  <a:close/>
                  <a:moveTo>
                    <a:pt x="5353" y="1"/>
                  </a:moveTo>
                  <a:cubicBezTo>
                    <a:pt x="5339" y="1"/>
                    <a:pt x="5325" y="1"/>
                    <a:pt x="5311" y="1"/>
                  </a:cubicBezTo>
                  <a:cubicBezTo>
                    <a:pt x="2406" y="48"/>
                    <a:pt x="0" y="2454"/>
                    <a:pt x="0" y="5383"/>
                  </a:cubicBezTo>
                  <a:cubicBezTo>
                    <a:pt x="0" y="6240"/>
                    <a:pt x="739" y="6955"/>
                    <a:pt x="1620" y="6955"/>
                  </a:cubicBezTo>
                  <a:lnTo>
                    <a:pt x="5406" y="6955"/>
                  </a:lnTo>
                  <a:cubicBezTo>
                    <a:pt x="4882" y="6955"/>
                    <a:pt x="4454" y="6526"/>
                    <a:pt x="4454" y="6002"/>
                  </a:cubicBezTo>
                  <a:cubicBezTo>
                    <a:pt x="4454" y="5478"/>
                    <a:pt x="4882" y="5049"/>
                    <a:pt x="5406" y="5049"/>
                  </a:cubicBezTo>
                  <a:cubicBezTo>
                    <a:pt x="5549" y="5049"/>
                    <a:pt x="5668" y="5097"/>
                    <a:pt x="5811" y="5145"/>
                  </a:cubicBezTo>
                  <a:lnTo>
                    <a:pt x="6549" y="4406"/>
                  </a:lnTo>
                  <a:cubicBezTo>
                    <a:pt x="6430" y="4359"/>
                    <a:pt x="6335" y="4240"/>
                    <a:pt x="6335" y="4121"/>
                  </a:cubicBezTo>
                  <a:lnTo>
                    <a:pt x="6335" y="3478"/>
                  </a:lnTo>
                  <a:cubicBezTo>
                    <a:pt x="6335" y="3311"/>
                    <a:pt x="6478" y="3168"/>
                    <a:pt x="6668" y="3168"/>
                  </a:cubicBezTo>
                  <a:cubicBezTo>
                    <a:pt x="6835" y="3168"/>
                    <a:pt x="6978" y="3311"/>
                    <a:pt x="6978" y="3478"/>
                  </a:cubicBezTo>
                  <a:lnTo>
                    <a:pt x="6978" y="3978"/>
                  </a:lnTo>
                  <a:lnTo>
                    <a:pt x="7931" y="3025"/>
                  </a:lnTo>
                  <a:cubicBezTo>
                    <a:pt x="7311" y="2335"/>
                    <a:pt x="6407" y="1906"/>
                    <a:pt x="5406" y="1906"/>
                  </a:cubicBezTo>
                  <a:cubicBezTo>
                    <a:pt x="3477" y="1906"/>
                    <a:pt x="1906" y="3454"/>
                    <a:pt x="1906" y="5383"/>
                  </a:cubicBezTo>
                  <a:cubicBezTo>
                    <a:pt x="1906" y="5550"/>
                    <a:pt x="1763" y="5692"/>
                    <a:pt x="1572" y="5692"/>
                  </a:cubicBezTo>
                  <a:cubicBezTo>
                    <a:pt x="1405" y="5692"/>
                    <a:pt x="1263" y="5550"/>
                    <a:pt x="1263" y="5383"/>
                  </a:cubicBezTo>
                  <a:cubicBezTo>
                    <a:pt x="1263" y="3120"/>
                    <a:pt x="3120" y="1263"/>
                    <a:pt x="5406" y="1263"/>
                  </a:cubicBezTo>
                  <a:cubicBezTo>
                    <a:pt x="7669" y="1263"/>
                    <a:pt x="9502" y="3120"/>
                    <a:pt x="9502" y="5383"/>
                  </a:cubicBezTo>
                  <a:cubicBezTo>
                    <a:pt x="9502" y="5550"/>
                    <a:pt x="9360" y="5692"/>
                    <a:pt x="9193" y="5692"/>
                  </a:cubicBezTo>
                  <a:cubicBezTo>
                    <a:pt x="9002" y="5692"/>
                    <a:pt x="8859" y="5550"/>
                    <a:pt x="8859" y="5383"/>
                  </a:cubicBezTo>
                  <a:cubicBezTo>
                    <a:pt x="8859" y="4692"/>
                    <a:pt x="8669" y="4049"/>
                    <a:pt x="8335" y="3525"/>
                  </a:cubicBezTo>
                  <a:lnTo>
                    <a:pt x="6240" y="5597"/>
                  </a:lnTo>
                  <a:cubicBezTo>
                    <a:pt x="6311" y="5716"/>
                    <a:pt x="6335" y="5859"/>
                    <a:pt x="6335" y="6002"/>
                  </a:cubicBezTo>
                  <a:cubicBezTo>
                    <a:pt x="6335" y="6526"/>
                    <a:pt x="5906" y="6955"/>
                    <a:pt x="5406" y="6955"/>
                  </a:cubicBezTo>
                  <a:lnTo>
                    <a:pt x="9145" y="6955"/>
                  </a:lnTo>
                  <a:cubicBezTo>
                    <a:pt x="10050" y="6955"/>
                    <a:pt x="10788" y="6216"/>
                    <a:pt x="10788" y="5335"/>
                  </a:cubicBezTo>
                  <a:cubicBezTo>
                    <a:pt x="10765" y="2656"/>
                    <a:pt x="8522" y="1"/>
                    <a:pt x="5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67"/>
          <p:cNvGrpSpPr/>
          <p:nvPr/>
        </p:nvGrpSpPr>
        <p:grpSpPr>
          <a:xfrm>
            <a:off x="4066429" y="2664812"/>
            <a:ext cx="350319" cy="349540"/>
            <a:chOff x="4066429" y="2664812"/>
            <a:chExt cx="350319" cy="349540"/>
          </a:xfrm>
        </p:grpSpPr>
        <p:sp>
          <p:nvSpPr>
            <p:cNvPr id="1154" name="Google Shape;1154;p67"/>
            <p:cNvSpPr/>
            <p:nvPr/>
          </p:nvSpPr>
          <p:spPr>
            <a:xfrm>
              <a:off x="4313112" y="2767680"/>
              <a:ext cx="20911" cy="20911"/>
            </a:xfrm>
            <a:custGeom>
              <a:rect b="b" l="l" r="r" t="t"/>
              <a:pathLst>
                <a:path extrusionOk="0" h="644" w="644">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7"/>
            <p:cNvSpPr/>
            <p:nvPr/>
          </p:nvSpPr>
          <p:spPr>
            <a:xfrm>
              <a:off x="4149166" y="2890616"/>
              <a:ext cx="20911" cy="20911"/>
            </a:xfrm>
            <a:custGeom>
              <a:rect b="b" l="l" r="r" t="t"/>
              <a:pathLst>
                <a:path extrusionOk="0" h="644" w="644">
                  <a:moveTo>
                    <a:pt x="310" y="1"/>
                  </a:moveTo>
                  <a:cubicBezTo>
                    <a:pt x="143" y="1"/>
                    <a:pt x="1" y="143"/>
                    <a:pt x="1" y="334"/>
                  </a:cubicBezTo>
                  <a:cubicBezTo>
                    <a:pt x="1" y="501"/>
                    <a:pt x="143" y="644"/>
                    <a:pt x="310" y="644"/>
                  </a:cubicBezTo>
                  <a:cubicBezTo>
                    <a:pt x="501" y="644"/>
                    <a:pt x="644" y="501"/>
                    <a:pt x="644" y="334"/>
                  </a:cubicBezTo>
                  <a:cubicBezTo>
                    <a:pt x="644" y="143"/>
                    <a:pt x="501"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7"/>
            <p:cNvSpPr/>
            <p:nvPr/>
          </p:nvSpPr>
          <p:spPr>
            <a:xfrm>
              <a:off x="4066429" y="2664812"/>
              <a:ext cx="350319" cy="349540"/>
            </a:xfrm>
            <a:custGeom>
              <a:rect b="b" l="l" r="r" t="t"/>
              <a:pathLst>
                <a:path extrusionOk="0" h="10765" w="10789">
                  <a:moveTo>
                    <a:pt x="6025" y="1269"/>
                  </a:moveTo>
                  <a:cubicBezTo>
                    <a:pt x="6103" y="1269"/>
                    <a:pt x="6180" y="1299"/>
                    <a:pt x="6240" y="1358"/>
                  </a:cubicBezTo>
                  <a:cubicBezTo>
                    <a:pt x="6383" y="1501"/>
                    <a:pt x="6383" y="1692"/>
                    <a:pt x="6240" y="1811"/>
                  </a:cubicBezTo>
                  <a:lnTo>
                    <a:pt x="5835" y="2215"/>
                  </a:lnTo>
                  <a:lnTo>
                    <a:pt x="6240" y="2644"/>
                  </a:lnTo>
                  <a:cubicBezTo>
                    <a:pt x="6383" y="2763"/>
                    <a:pt x="6383" y="2954"/>
                    <a:pt x="6240" y="3073"/>
                  </a:cubicBezTo>
                  <a:cubicBezTo>
                    <a:pt x="6180" y="3132"/>
                    <a:pt x="6103" y="3162"/>
                    <a:pt x="6025" y="3162"/>
                  </a:cubicBezTo>
                  <a:cubicBezTo>
                    <a:pt x="5948" y="3162"/>
                    <a:pt x="5871" y="3132"/>
                    <a:pt x="5811" y="3073"/>
                  </a:cubicBezTo>
                  <a:lnTo>
                    <a:pt x="5406" y="2668"/>
                  </a:lnTo>
                  <a:lnTo>
                    <a:pt x="4978" y="3073"/>
                  </a:lnTo>
                  <a:cubicBezTo>
                    <a:pt x="4918" y="3132"/>
                    <a:pt x="4841" y="3162"/>
                    <a:pt x="4763" y="3162"/>
                  </a:cubicBezTo>
                  <a:cubicBezTo>
                    <a:pt x="4686" y="3162"/>
                    <a:pt x="4609" y="3132"/>
                    <a:pt x="4549" y="3073"/>
                  </a:cubicBezTo>
                  <a:cubicBezTo>
                    <a:pt x="4406" y="2954"/>
                    <a:pt x="4406" y="2763"/>
                    <a:pt x="4549" y="2644"/>
                  </a:cubicBezTo>
                  <a:lnTo>
                    <a:pt x="4954" y="2215"/>
                  </a:lnTo>
                  <a:lnTo>
                    <a:pt x="4549" y="1811"/>
                  </a:lnTo>
                  <a:cubicBezTo>
                    <a:pt x="4406" y="1692"/>
                    <a:pt x="4406" y="1501"/>
                    <a:pt x="4549" y="1358"/>
                  </a:cubicBezTo>
                  <a:cubicBezTo>
                    <a:pt x="4609" y="1299"/>
                    <a:pt x="4686" y="1269"/>
                    <a:pt x="4763" y="1269"/>
                  </a:cubicBezTo>
                  <a:cubicBezTo>
                    <a:pt x="4841" y="1269"/>
                    <a:pt x="4918" y="1299"/>
                    <a:pt x="4978" y="1358"/>
                  </a:cubicBezTo>
                  <a:lnTo>
                    <a:pt x="5406" y="1787"/>
                  </a:lnTo>
                  <a:lnTo>
                    <a:pt x="5811" y="1358"/>
                  </a:lnTo>
                  <a:cubicBezTo>
                    <a:pt x="5871" y="1299"/>
                    <a:pt x="5948" y="1269"/>
                    <a:pt x="6025" y="1269"/>
                  </a:cubicBezTo>
                  <a:close/>
                  <a:moveTo>
                    <a:pt x="3501" y="2537"/>
                  </a:moveTo>
                  <a:cubicBezTo>
                    <a:pt x="3579" y="2537"/>
                    <a:pt x="3656" y="2573"/>
                    <a:pt x="3715" y="2644"/>
                  </a:cubicBezTo>
                  <a:cubicBezTo>
                    <a:pt x="3835" y="2763"/>
                    <a:pt x="3835" y="2954"/>
                    <a:pt x="3715" y="3073"/>
                  </a:cubicBezTo>
                  <a:lnTo>
                    <a:pt x="3311" y="3478"/>
                  </a:lnTo>
                  <a:lnTo>
                    <a:pt x="3715" y="3906"/>
                  </a:lnTo>
                  <a:cubicBezTo>
                    <a:pt x="3835" y="4025"/>
                    <a:pt x="3835" y="4216"/>
                    <a:pt x="3715" y="4335"/>
                  </a:cubicBezTo>
                  <a:cubicBezTo>
                    <a:pt x="3656" y="4406"/>
                    <a:pt x="3579" y="4442"/>
                    <a:pt x="3501" y="4442"/>
                  </a:cubicBezTo>
                  <a:cubicBezTo>
                    <a:pt x="3424" y="4442"/>
                    <a:pt x="3346" y="4406"/>
                    <a:pt x="3287" y="4335"/>
                  </a:cubicBezTo>
                  <a:lnTo>
                    <a:pt x="2858" y="3930"/>
                  </a:lnTo>
                  <a:lnTo>
                    <a:pt x="2453" y="4335"/>
                  </a:lnTo>
                  <a:cubicBezTo>
                    <a:pt x="2394" y="4406"/>
                    <a:pt x="2316" y="4442"/>
                    <a:pt x="2239" y="4442"/>
                  </a:cubicBezTo>
                  <a:cubicBezTo>
                    <a:pt x="2162" y="4442"/>
                    <a:pt x="2084" y="4406"/>
                    <a:pt x="2025" y="4335"/>
                  </a:cubicBezTo>
                  <a:cubicBezTo>
                    <a:pt x="1882" y="4216"/>
                    <a:pt x="1882" y="4025"/>
                    <a:pt x="2025" y="3906"/>
                  </a:cubicBezTo>
                  <a:lnTo>
                    <a:pt x="2429" y="3478"/>
                  </a:lnTo>
                  <a:lnTo>
                    <a:pt x="2025" y="3073"/>
                  </a:lnTo>
                  <a:cubicBezTo>
                    <a:pt x="1882" y="2954"/>
                    <a:pt x="1882" y="2763"/>
                    <a:pt x="2025" y="2644"/>
                  </a:cubicBezTo>
                  <a:cubicBezTo>
                    <a:pt x="2084" y="2573"/>
                    <a:pt x="2162" y="2537"/>
                    <a:pt x="2239" y="2537"/>
                  </a:cubicBezTo>
                  <a:cubicBezTo>
                    <a:pt x="2316" y="2537"/>
                    <a:pt x="2394" y="2573"/>
                    <a:pt x="2453" y="2644"/>
                  </a:cubicBezTo>
                  <a:lnTo>
                    <a:pt x="2858" y="3049"/>
                  </a:lnTo>
                  <a:lnTo>
                    <a:pt x="3287" y="2644"/>
                  </a:lnTo>
                  <a:cubicBezTo>
                    <a:pt x="3346" y="2573"/>
                    <a:pt x="3424" y="2537"/>
                    <a:pt x="3501" y="2537"/>
                  </a:cubicBezTo>
                  <a:close/>
                  <a:moveTo>
                    <a:pt x="7931" y="2549"/>
                  </a:moveTo>
                  <a:cubicBezTo>
                    <a:pt x="8455" y="2549"/>
                    <a:pt x="8859" y="2954"/>
                    <a:pt x="8859" y="3478"/>
                  </a:cubicBezTo>
                  <a:cubicBezTo>
                    <a:pt x="8859" y="3906"/>
                    <a:pt x="8597" y="4240"/>
                    <a:pt x="8240" y="4383"/>
                  </a:cubicBezTo>
                  <a:lnTo>
                    <a:pt x="8240" y="4740"/>
                  </a:lnTo>
                  <a:cubicBezTo>
                    <a:pt x="8240" y="5264"/>
                    <a:pt x="7812" y="5692"/>
                    <a:pt x="7288" y="5692"/>
                  </a:cubicBezTo>
                  <a:lnTo>
                    <a:pt x="3501" y="5692"/>
                  </a:lnTo>
                  <a:cubicBezTo>
                    <a:pt x="3334" y="5692"/>
                    <a:pt x="3192" y="5835"/>
                    <a:pt x="3192" y="6026"/>
                  </a:cubicBezTo>
                  <a:lnTo>
                    <a:pt x="3192" y="6383"/>
                  </a:lnTo>
                  <a:cubicBezTo>
                    <a:pt x="3549" y="6526"/>
                    <a:pt x="3811" y="6859"/>
                    <a:pt x="3811" y="7288"/>
                  </a:cubicBezTo>
                  <a:cubicBezTo>
                    <a:pt x="3811" y="7812"/>
                    <a:pt x="3382" y="8217"/>
                    <a:pt x="2858" y="8217"/>
                  </a:cubicBezTo>
                  <a:cubicBezTo>
                    <a:pt x="2334" y="8217"/>
                    <a:pt x="1929" y="7812"/>
                    <a:pt x="1929" y="7288"/>
                  </a:cubicBezTo>
                  <a:cubicBezTo>
                    <a:pt x="1929" y="6859"/>
                    <a:pt x="2191" y="6526"/>
                    <a:pt x="2549" y="6383"/>
                  </a:cubicBezTo>
                  <a:lnTo>
                    <a:pt x="2549" y="6026"/>
                  </a:lnTo>
                  <a:cubicBezTo>
                    <a:pt x="2549" y="5502"/>
                    <a:pt x="2977" y="5073"/>
                    <a:pt x="3501" y="5073"/>
                  </a:cubicBezTo>
                  <a:lnTo>
                    <a:pt x="7288" y="5073"/>
                  </a:lnTo>
                  <a:cubicBezTo>
                    <a:pt x="7454" y="5073"/>
                    <a:pt x="7597" y="4930"/>
                    <a:pt x="7597" y="4740"/>
                  </a:cubicBezTo>
                  <a:lnTo>
                    <a:pt x="7597" y="4383"/>
                  </a:lnTo>
                  <a:cubicBezTo>
                    <a:pt x="7240" y="4240"/>
                    <a:pt x="6978" y="3906"/>
                    <a:pt x="6978" y="3478"/>
                  </a:cubicBezTo>
                  <a:cubicBezTo>
                    <a:pt x="6978" y="2954"/>
                    <a:pt x="7407" y="2549"/>
                    <a:pt x="7931" y="2549"/>
                  </a:cubicBezTo>
                  <a:close/>
                  <a:moveTo>
                    <a:pt x="8553" y="6341"/>
                  </a:moveTo>
                  <a:cubicBezTo>
                    <a:pt x="8633" y="6341"/>
                    <a:pt x="8717" y="6371"/>
                    <a:pt x="8788" y="6431"/>
                  </a:cubicBezTo>
                  <a:cubicBezTo>
                    <a:pt x="8907" y="6550"/>
                    <a:pt x="8907" y="6740"/>
                    <a:pt x="8788" y="6859"/>
                  </a:cubicBezTo>
                  <a:lnTo>
                    <a:pt x="8359" y="7288"/>
                  </a:lnTo>
                  <a:lnTo>
                    <a:pt x="8788" y="7693"/>
                  </a:lnTo>
                  <a:cubicBezTo>
                    <a:pt x="8907" y="7812"/>
                    <a:pt x="8907" y="8002"/>
                    <a:pt x="8788" y="8121"/>
                  </a:cubicBezTo>
                  <a:cubicBezTo>
                    <a:pt x="8717" y="8193"/>
                    <a:pt x="8633" y="8229"/>
                    <a:pt x="8553" y="8229"/>
                  </a:cubicBezTo>
                  <a:cubicBezTo>
                    <a:pt x="8472" y="8229"/>
                    <a:pt x="8395" y="8193"/>
                    <a:pt x="8335" y="8121"/>
                  </a:cubicBezTo>
                  <a:lnTo>
                    <a:pt x="7931" y="7717"/>
                  </a:lnTo>
                  <a:lnTo>
                    <a:pt x="7502" y="8121"/>
                  </a:lnTo>
                  <a:cubicBezTo>
                    <a:pt x="7442" y="8193"/>
                    <a:pt x="7365" y="8229"/>
                    <a:pt x="7288" y="8229"/>
                  </a:cubicBezTo>
                  <a:cubicBezTo>
                    <a:pt x="7210" y="8229"/>
                    <a:pt x="7133" y="8193"/>
                    <a:pt x="7073" y="8121"/>
                  </a:cubicBezTo>
                  <a:cubicBezTo>
                    <a:pt x="6954" y="8002"/>
                    <a:pt x="6954" y="7812"/>
                    <a:pt x="7073" y="7693"/>
                  </a:cubicBezTo>
                  <a:lnTo>
                    <a:pt x="7478" y="7288"/>
                  </a:lnTo>
                  <a:lnTo>
                    <a:pt x="7073" y="6859"/>
                  </a:lnTo>
                  <a:cubicBezTo>
                    <a:pt x="6954" y="6740"/>
                    <a:pt x="6954" y="6550"/>
                    <a:pt x="7073" y="6431"/>
                  </a:cubicBezTo>
                  <a:cubicBezTo>
                    <a:pt x="7133" y="6371"/>
                    <a:pt x="7210" y="6341"/>
                    <a:pt x="7288" y="6341"/>
                  </a:cubicBezTo>
                  <a:cubicBezTo>
                    <a:pt x="7365" y="6341"/>
                    <a:pt x="7442" y="6371"/>
                    <a:pt x="7502" y="6431"/>
                  </a:cubicBezTo>
                  <a:lnTo>
                    <a:pt x="7931" y="6835"/>
                  </a:lnTo>
                  <a:lnTo>
                    <a:pt x="8335" y="6431"/>
                  </a:lnTo>
                  <a:cubicBezTo>
                    <a:pt x="8395" y="6371"/>
                    <a:pt x="8472" y="6341"/>
                    <a:pt x="8553" y="6341"/>
                  </a:cubicBezTo>
                  <a:close/>
                  <a:moveTo>
                    <a:pt x="6025" y="7603"/>
                  </a:moveTo>
                  <a:cubicBezTo>
                    <a:pt x="6103" y="7603"/>
                    <a:pt x="6180" y="7633"/>
                    <a:pt x="6240" y="7693"/>
                  </a:cubicBezTo>
                  <a:cubicBezTo>
                    <a:pt x="6383" y="7812"/>
                    <a:pt x="6383" y="8002"/>
                    <a:pt x="6240" y="8121"/>
                  </a:cubicBezTo>
                  <a:lnTo>
                    <a:pt x="5835" y="8550"/>
                  </a:lnTo>
                  <a:lnTo>
                    <a:pt x="6240" y="8955"/>
                  </a:lnTo>
                  <a:cubicBezTo>
                    <a:pt x="6383" y="9074"/>
                    <a:pt x="6383" y="9265"/>
                    <a:pt x="6240" y="9407"/>
                  </a:cubicBezTo>
                  <a:cubicBezTo>
                    <a:pt x="6180" y="9467"/>
                    <a:pt x="6103" y="9497"/>
                    <a:pt x="6025" y="9497"/>
                  </a:cubicBezTo>
                  <a:cubicBezTo>
                    <a:pt x="5948" y="9497"/>
                    <a:pt x="5871" y="9467"/>
                    <a:pt x="5811" y="9407"/>
                  </a:cubicBezTo>
                  <a:lnTo>
                    <a:pt x="5406" y="8979"/>
                  </a:lnTo>
                  <a:lnTo>
                    <a:pt x="4978" y="9407"/>
                  </a:lnTo>
                  <a:cubicBezTo>
                    <a:pt x="4918" y="9467"/>
                    <a:pt x="4841" y="9497"/>
                    <a:pt x="4763" y="9497"/>
                  </a:cubicBezTo>
                  <a:cubicBezTo>
                    <a:pt x="4686" y="9497"/>
                    <a:pt x="4609" y="9467"/>
                    <a:pt x="4549" y="9407"/>
                  </a:cubicBezTo>
                  <a:cubicBezTo>
                    <a:pt x="4406" y="9265"/>
                    <a:pt x="4406" y="9074"/>
                    <a:pt x="4549" y="8955"/>
                  </a:cubicBezTo>
                  <a:lnTo>
                    <a:pt x="4954" y="8550"/>
                  </a:lnTo>
                  <a:lnTo>
                    <a:pt x="4549" y="8121"/>
                  </a:lnTo>
                  <a:cubicBezTo>
                    <a:pt x="4406" y="8002"/>
                    <a:pt x="4406" y="7812"/>
                    <a:pt x="4549" y="7693"/>
                  </a:cubicBezTo>
                  <a:cubicBezTo>
                    <a:pt x="4609" y="7633"/>
                    <a:pt x="4686" y="7603"/>
                    <a:pt x="4763" y="7603"/>
                  </a:cubicBezTo>
                  <a:cubicBezTo>
                    <a:pt x="4841" y="7603"/>
                    <a:pt x="4918" y="7633"/>
                    <a:pt x="4978" y="7693"/>
                  </a:cubicBezTo>
                  <a:lnTo>
                    <a:pt x="5406" y="8098"/>
                  </a:lnTo>
                  <a:lnTo>
                    <a:pt x="5811" y="7693"/>
                  </a:lnTo>
                  <a:cubicBezTo>
                    <a:pt x="5871" y="7633"/>
                    <a:pt x="5948" y="7603"/>
                    <a:pt x="6025" y="7603"/>
                  </a:cubicBezTo>
                  <a:close/>
                  <a:moveTo>
                    <a:pt x="5406" y="1"/>
                  </a:moveTo>
                  <a:cubicBezTo>
                    <a:pt x="2429" y="1"/>
                    <a:pt x="0" y="2430"/>
                    <a:pt x="0" y="5383"/>
                  </a:cubicBezTo>
                  <a:cubicBezTo>
                    <a:pt x="0" y="8336"/>
                    <a:pt x="2429" y="10765"/>
                    <a:pt x="5406" y="10765"/>
                  </a:cubicBezTo>
                  <a:cubicBezTo>
                    <a:pt x="8359" y="10765"/>
                    <a:pt x="10788" y="8336"/>
                    <a:pt x="10788" y="5383"/>
                  </a:cubicBezTo>
                  <a:cubicBezTo>
                    <a:pt x="10788" y="2430"/>
                    <a:pt x="8359" y="1"/>
                    <a:pt x="5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67"/>
          <p:cNvGrpSpPr/>
          <p:nvPr/>
        </p:nvGrpSpPr>
        <p:grpSpPr>
          <a:xfrm>
            <a:off x="3462500" y="2065526"/>
            <a:ext cx="350325" cy="349541"/>
            <a:chOff x="3462500" y="2065526"/>
            <a:chExt cx="350325" cy="349541"/>
          </a:xfrm>
        </p:grpSpPr>
        <p:sp>
          <p:nvSpPr>
            <p:cNvPr id="1158" name="Google Shape;1158;p67"/>
            <p:cNvSpPr/>
            <p:nvPr/>
          </p:nvSpPr>
          <p:spPr>
            <a:xfrm>
              <a:off x="3462500" y="2107283"/>
              <a:ext cx="245928" cy="307783"/>
            </a:xfrm>
            <a:custGeom>
              <a:rect b="b" l="l" r="r" t="t"/>
              <a:pathLst>
                <a:path extrusionOk="0" h="9479" w="7574">
                  <a:moveTo>
                    <a:pt x="310" y="1"/>
                  </a:moveTo>
                  <a:cubicBezTo>
                    <a:pt x="143" y="1"/>
                    <a:pt x="0" y="143"/>
                    <a:pt x="0" y="310"/>
                  </a:cubicBezTo>
                  <a:lnTo>
                    <a:pt x="0" y="9169"/>
                  </a:lnTo>
                  <a:cubicBezTo>
                    <a:pt x="0" y="9336"/>
                    <a:pt x="143" y="9479"/>
                    <a:pt x="310" y="9479"/>
                  </a:cubicBezTo>
                  <a:lnTo>
                    <a:pt x="7264" y="9479"/>
                  </a:lnTo>
                  <a:cubicBezTo>
                    <a:pt x="7430" y="9479"/>
                    <a:pt x="7573" y="9336"/>
                    <a:pt x="7573" y="9169"/>
                  </a:cubicBezTo>
                  <a:lnTo>
                    <a:pt x="7573" y="8860"/>
                  </a:lnTo>
                  <a:lnTo>
                    <a:pt x="1572" y="8860"/>
                  </a:lnTo>
                  <a:cubicBezTo>
                    <a:pt x="1048" y="8860"/>
                    <a:pt x="619" y="8431"/>
                    <a:pt x="619" y="7907"/>
                  </a:cubicBezTo>
                  <a:lnTo>
                    <a:pt x="6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7"/>
            <p:cNvSpPr/>
            <p:nvPr/>
          </p:nvSpPr>
          <p:spPr>
            <a:xfrm>
              <a:off x="3688304" y="2070948"/>
              <a:ext cx="54907" cy="56465"/>
            </a:xfrm>
            <a:custGeom>
              <a:rect b="b" l="l" r="r" t="t"/>
              <a:pathLst>
                <a:path extrusionOk="0" h="1739" w="1691">
                  <a:moveTo>
                    <a:pt x="0" y="0"/>
                  </a:moveTo>
                  <a:lnTo>
                    <a:pt x="0" y="1739"/>
                  </a:lnTo>
                  <a:lnTo>
                    <a:pt x="1691" y="1739"/>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7"/>
            <p:cNvSpPr/>
            <p:nvPr/>
          </p:nvSpPr>
          <p:spPr>
            <a:xfrm>
              <a:off x="3503479" y="2065526"/>
              <a:ext cx="245928" cy="308562"/>
            </a:xfrm>
            <a:custGeom>
              <a:rect b="b" l="l" r="r" t="t"/>
              <a:pathLst>
                <a:path extrusionOk="0" h="9503" w="7574">
                  <a:moveTo>
                    <a:pt x="4097" y="1906"/>
                  </a:moveTo>
                  <a:cubicBezTo>
                    <a:pt x="4287" y="1906"/>
                    <a:pt x="4430" y="2049"/>
                    <a:pt x="4430" y="2215"/>
                  </a:cubicBezTo>
                  <a:cubicBezTo>
                    <a:pt x="4430" y="2406"/>
                    <a:pt x="4287" y="2549"/>
                    <a:pt x="4097" y="2549"/>
                  </a:cubicBezTo>
                  <a:lnTo>
                    <a:pt x="1572" y="2549"/>
                  </a:lnTo>
                  <a:cubicBezTo>
                    <a:pt x="1406" y="2549"/>
                    <a:pt x="1263" y="2406"/>
                    <a:pt x="1263" y="2215"/>
                  </a:cubicBezTo>
                  <a:cubicBezTo>
                    <a:pt x="1263" y="2049"/>
                    <a:pt x="1406" y="1906"/>
                    <a:pt x="1572" y="1906"/>
                  </a:cubicBezTo>
                  <a:close/>
                  <a:moveTo>
                    <a:pt x="6002" y="3168"/>
                  </a:moveTo>
                  <a:cubicBezTo>
                    <a:pt x="6168" y="3168"/>
                    <a:pt x="6311" y="3311"/>
                    <a:pt x="6311" y="3478"/>
                  </a:cubicBezTo>
                  <a:cubicBezTo>
                    <a:pt x="6311" y="3668"/>
                    <a:pt x="6168" y="3811"/>
                    <a:pt x="6002" y="3811"/>
                  </a:cubicBezTo>
                  <a:lnTo>
                    <a:pt x="1572" y="3811"/>
                  </a:lnTo>
                  <a:cubicBezTo>
                    <a:pt x="1406" y="3811"/>
                    <a:pt x="1263" y="3668"/>
                    <a:pt x="1263" y="3478"/>
                  </a:cubicBezTo>
                  <a:cubicBezTo>
                    <a:pt x="1263" y="3311"/>
                    <a:pt x="1406" y="3168"/>
                    <a:pt x="1572" y="3168"/>
                  </a:cubicBezTo>
                  <a:close/>
                  <a:moveTo>
                    <a:pt x="6002" y="4430"/>
                  </a:moveTo>
                  <a:cubicBezTo>
                    <a:pt x="6168" y="4430"/>
                    <a:pt x="6311" y="4573"/>
                    <a:pt x="6311" y="4740"/>
                  </a:cubicBezTo>
                  <a:cubicBezTo>
                    <a:pt x="6311" y="4930"/>
                    <a:pt x="6168" y="5073"/>
                    <a:pt x="6002" y="5073"/>
                  </a:cubicBezTo>
                  <a:lnTo>
                    <a:pt x="1572" y="5073"/>
                  </a:lnTo>
                  <a:cubicBezTo>
                    <a:pt x="1406" y="5073"/>
                    <a:pt x="1263" y="4930"/>
                    <a:pt x="1263" y="4740"/>
                  </a:cubicBezTo>
                  <a:cubicBezTo>
                    <a:pt x="1263" y="4573"/>
                    <a:pt x="1406" y="4430"/>
                    <a:pt x="1572" y="4430"/>
                  </a:cubicBezTo>
                  <a:close/>
                  <a:moveTo>
                    <a:pt x="2834" y="5692"/>
                  </a:moveTo>
                  <a:cubicBezTo>
                    <a:pt x="3025" y="5692"/>
                    <a:pt x="3168" y="5835"/>
                    <a:pt x="3168" y="6026"/>
                  </a:cubicBezTo>
                  <a:cubicBezTo>
                    <a:pt x="3168" y="6192"/>
                    <a:pt x="3025" y="6335"/>
                    <a:pt x="2834" y="6335"/>
                  </a:cubicBezTo>
                  <a:lnTo>
                    <a:pt x="1572" y="6335"/>
                  </a:lnTo>
                  <a:cubicBezTo>
                    <a:pt x="1406" y="6335"/>
                    <a:pt x="1263" y="6192"/>
                    <a:pt x="1263" y="6026"/>
                  </a:cubicBezTo>
                  <a:cubicBezTo>
                    <a:pt x="1263" y="5835"/>
                    <a:pt x="1406" y="5692"/>
                    <a:pt x="1572" y="5692"/>
                  </a:cubicBezTo>
                  <a:close/>
                  <a:moveTo>
                    <a:pt x="310" y="1"/>
                  </a:moveTo>
                  <a:cubicBezTo>
                    <a:pt x="143" y="1"/>
                    <a:pt x="0" y="144"/>
                    <a:pt x="0" y="310"/>
                  </a:cubicBezTo>
                  <a:lnTo>
                    <a:pt x="0" y="9193"/>
                  </a:lnTo>
                  <a:cubicBezTo>
                    <a:pt x="0" y="9360"/>
                    <a:pt x="143" y="9503"/>
                    <a:pt x="310" y="9503"/>
                  </a:cubicBezTo>
                  <a:lnTo>
                    <a:pt x="7264" y="9503"/>
                  </a:lnTo>
                  <a:cubicBezTo>
                    <a:pt x="7431" y="9503"/>
                    <a:pt x="7573" y="9360"/>
                    <a:pt x="7573" y="9193"/>
                  </a:cubicBezTo>
                  <a:lnTo>
                    <a:pt x="7573" y="8550"/>
                  </a:lnTo>
                  <a:lnTo>
                    <a:pt x="4525" y="8550"/>
                  </a:lnTo>
                  <a:cubicBezTo>
                    <a:pt x="4382" y="8550"/>
                    <a:pt x="4263" y="8526"/>
                    <a:pt x="4144" y="8479"/>
                  </a:cubicBezTo>
                  <a:cubicBezTo>
                    <a:pt x="4077" y="8456"/>
                    <a:pt x="3107" y="8140"/>
                    <a:pt x="3048" y="8121"/>
                  </a:cubicBezTo>
                  <a:lnTo>
                    <a:pt x="3048" y="8121"/>
                  </a:lnTo>
                  <a:cubicBezTo>
                    <a:pt x="2715" y="7954"/>
                    <a:pt x="2525" y="7645"/>
                    <a:pt x="2525" y="7288"/>
                  </a:cubicBezTo>
                  <a:cubicBezTo>
                    <a:pt x="2525" y="6907"/>
                    <a:pt x="2715" y="6597"/>
                    <a:pt x="3049" y="6431"/>
                  </a:cubicBezTo>
                  <a:cubicBezTo>
                    <a:pt x="3116" y="6408"/>
                    <a:pt x="4093" y="6089"/>
                    <a:pt x="4145" y="6073"/>
                  </a:cubicBezTo>
                  <a:lnTo>
                    <a:pt x="4145" y="6073"/>
                  </a:lnTo>
                  <a:cubicBezTo>
                    <a:pt x="4145" y="6073"/>
                    <a:pt x="4145" y="6073"/>
                    <a:pt x="4144" y="6073"/>
                  </a:cubicBezTo>
                  <a:cubicBezTo>
                    <a:pt x="4146" y="6073"/>
                    <a:pt x="4148" y="6072"/>
                    <a:pt x="4148" y="6072"/>
                  </a:cubicBezTo>
                  <a:lnTo>
                    <a:pt x="4148" y="6072"/>
                  </a:lnTo>
                  <a:cubicBezTo>
                    <a:pt x="4148" y="6072"/>
                    <a:pt x="4147" y="6072"/>
                    <a:pt x="4145" y="6073"/>
                  </a:cubicBezTo>
                  <a:lnTo>
                    <a:pt x="4145" y="6073"/>
                  </a:lnTo>
                  <a:cubicBezTo>
                    <a:pt x="4264" y="6026"/>
                    <a:pt x="4383" y="6026"/>
                    <a:pt x="4525" y="6026"/>
                  </a:cubicBezTo>
                  <a:lnTo>
                    <a:pt x="7573" y="6026"/>
                  </a:lnTo>
                  <a:lnTo>
                    <a:pt x="7573" y="2549"/>
                  </a:lnTo>
                  <a:lnTo>
                    <a:pt x="5359" y="2549"/>
                  </a:lnTo>
                  <a:cubicBezTo>
                    <a:pt x="5192" y="2549"/>
                    <a:pt x="5049" y="2406"/>
                    <a:pt x="5049" y="2215"/>
                  </a:cubicBezTo>
                  <a:lnTo>
                    <a:pt x="5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7"/>
            <p:cNvSpPr/>
            <p:nvPr/>
          </p:nvSpPr>
          <p:spPr>
            <a:xfrm>
              <a:off x="3604009" y="2282043"/>
              <a:ext cx="43315" cy="39484"/>
            </a:xfrm>
            <a:custGeom>
              <a:rect b="b" l="l" r="r" t="t"/>
              <a:pathLst>
                <a:path extrusionOk="0" h="1216" w="1334">
                  <a:moveTo>
                    <a:pt x="1239" y="1"/>
                  </a:moveTo>
                  <a:lnTo>
                    <a:pt x="239" y="334"/>
                  </a:lnTo>
                  <a:cubicBezTo>
                    <a:pt x="0" y="453"/>
                    <a:pt x="0" y="787"/>
                    <a:pt x="239" y="882"/>
                  </a:cubicBezTo>
                  <a:lnTo>
                    <a:pt x="1239" y="1215"/>
                  </a:lnTo>
                  <a:lnTo>
                    <a:pt x="1334" y="1215"/>
                  </a:lnTo>
                  <a:lnTo>
                    <a:pt x="13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7"/>
            <p:cNvSpPr/>
            <p:nvPr/>
          </p:nvSpPr>
          <p:spPr>
            <a:xfrm>
              <a:off x="3667425" y="2281263"/>
              <a:ext cx="145401" cy="41010"/>
            </a:xfrm>
            <a:custGeom>
              <a:rect b="b" l="l" r="r" t="t"/>
              <a:pathLst>
                <a:path extrusionOk="0" h="1263" w="4478">
                  <a:moveTo>
                    <a:pt x="0" y="1"/>
                  </a:moveTo>
                  <a:lnTo>
                    <a:pt x="0" y="1263"/>
                  </a:lnTo>
                  <a:lnTo>
                    <a:pt x="4144" y="1263"/>
                  </a:lnTo>
                  <a:cubicBezTo>
                    <a:pt x="4334" y="1263"/>
                    <a:pt x="4477" y="1120"/>
                    <a:pt x="4477" y="953"/>
                  </a:cubicBezTo>
                  <a:lnTo>
                    <a:pt x="4477" y="310"/>
                  </a:lnTo>
                  <a:cubicBezTo>
                    <a:pt x="4477" y="144"/>
                    <a:pt x="4334" y="1"/>
                    <a:pt x="4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67"/>
          <p:cNvGrpSpPr/>
          <p:nvPr/>
        </p:nvGrpSpPr>
        <p:grpSpPr>
          <a:xfrm>
            <a:off x="3471008" y="2664812"/>
            <a:ext cx="332531" cy="349546"/>
            <a:chOff x="3471008" y="2664812"/>
            <a:chExt cx="332531" cy="349546"/>
          </a:xfrm>
        </p:grpSpPr>
        <p:sp>
          <p:nvSpPr>
            <p:cNvPr id="1164" name="Google Shape;1164;p67"/>
            <p:cNvSpPr/>
            <p:nvPr/>
          </p:nvSpPr>
          <p:spPr>
            <a:xfrm>
              <a:off x="3636480" y="2757614"/>
              <a:ext cx="167058" cy="163974"/>
            </a:xfrm>
            <a:custGeom>
              <a:rect b="b" l="l" r="r" t="t"/>
              <a:pathLst>
                <a:path extrusionOk="0" h="5050" w="5145">
                  <a:moveTo>
                    <a:pt x="3501" y="1578"/>
                  </a:moveTo>
                  <a:cubicBezTo>
                    <a:pt x="3579" y="1578"/>
                    <a:pt x="3656" y="1608"/>
                    <a:pt x="3716" y="1667"/>
                  </a:cubicBezTo>
                  <a:cubicBezTo>
                    <a:pt x="3859" y="1787"/>
                    <a:pt x="3859" y="2001"/>
                    <a:pt x="3716" y="2120"/>
                  </a:cubicBezTo>
                  <a:lnTo>
                    <a:pt x="2453" y="3382"/>
                  </a:lnTo>
                  <a:cubicBezTo>
                    <a:pt x="2406" y="3430"/>
                    <a:pt x="2334" y="3477"/>
                    <a:pt x="2239" y="3477"/>
                  </a:cubicBezTo>
                  <a:cubicBezTo>
                    <a:pt x="2168" y="3477"/>
                    <a:pt x="2072" y="3430"/>
                    <a:pt x="2025" y="3382"/>
                  </a:cubicBezTo>
                  <a:lnTo>
                    <a:pt x="1382" y="2739"/>
                  </a:lnTo>
                  <a:cubicBezTo>
                    <a:pt x="1263" y="2620"/>
                    <a:pt x="1263" y="2430"/>
                    <a:pt x="1382" y="2310"/>
                  </a:cubicBezTo>
                  <a:cubicBezTo>
                    <a:pt x="1441" y="2239"/>
                    <a:pt x="1525" y="2203"/>
                    <a:pt x="1608" y="2203"/>
                  </a:cubicBezTo>
                  <a:cubicBezTo>
                    <a:pt x="1691" y="2203"/>
                    <a:pt x="1775" y="2239"/>
                    <a:pt x="1834" y="2310"/>
                  </a:cubicBezTo>
                  <a:lnTo>
                    <a:pt x="2239" y="2715"/>
                  </a:lnTo>
                  <a:lnTo>
                    <a:pt x="3287" y="1667"/>
                  </a:lnTo>
                  <a:cubicBezTo>
                    <a:pt x="3347" y="1608"/>
                    <a:pt x="3424" y="1578"/>
                    <a:pt x="3501" y="1578"/>
                  </a:cubicBezTo>
                  <a:close/>
                  <a:moveTo>
                    <a:pt x="2239" y="0"/>
                  </a:moveTo>
                  <a:cubicBezTo>
                    <a:pt x="2072" y="0"/>
                    <a:pt x="1930" y="143"/>
                    <a:pt x="1930" y="310"/>
                  </a:cubicBezTo>
                  <a:lnTo>
                    <a:pt x="1930" y="739"/>
                  </a:lnTo>
                  <a:cubicBezTo>
                    <a:pt x="1715" y="834"/>
                    <a:pt x="1501" y="929"/>
                    <a:pt x="1334" y="1096"/>
                  </a:cubicBezTo>
                  <a:lnTo>
                    <a:pt x="620" y="691"/>
                  </a:lnTo>
                  <a:lnTo>
                    <a:pt x="1" y="1787"/>
                  </a:lnTo>
                  <a:lnTo>
                    <a:pt x="691" y="2168"/>
                  </a:lnTo>
                  <a:cubicBezTo>
                    <a:pt x="667" y="2287"/>
                    <a:pt x="667" y="2406"/>
                    <a:pt x="667" y="2525"/>
                  </a:cubicBezTo>
                  <a:cubicBezTo>
                    <a:pt x="667" y="2644"/>
                    <a:pt x="667" y="2763"/>
                    <a:pt x="691" y="2882"/>
                  </a:cubicBezTo>
                  <a:lnTo>
                    <a:pt x="1" y="3263"/>
                  </a:lnTo>
                  <a:lnTo>
                    <a:pt x="620" y="4359"/>
                  </a:lnTo>
                  <a:lnTo>
                    <a:pt x="1334" y="3954"/>
                  </a:lnTo>
                  <a:cubicBezTo>
                    <a:pt x="1501" y="4120"/>
                    <a:pt x="1715" y="4216"/>
                    <a:pt x="1930" y="4311"/>
                  </a:cubicBezTo>
                  <a:lnTo>
                    <a:pt x="1930" y="4740"/>
                  </a:lnTo>
                  <a:cubicBezTo>
                    <a:pt x="1930" y="4906"/>
                    <a:pt x="2072" y="5049"/>
                    <a:pt x="2239" y="5049"/>
                  </a:cubicBezTo>
                  <a:lnTo>
                    <a:pt x="2882" y="5049"/>
                  </a:lnTo>
                  <a:cubicBezTo>
                    <a:pt x="3049" y="5049"/>
                    <a:pt x="3192" y="4906"/>
                    <a:pt x="3192" y="4740"/>
                  </a:cubicBezTo>
                  <a:lnTo>
                    <a:pt x="3192" y="4311"/>
                  </a:lnTo>
                  <a:cubicBezTo>
                    <a:pt x="3406" y="4216"/>
                    <a:pt x="3597" y="4120"/>
                    <a:pt x="3787" y="3954"/>
                  </a:cubicBezTo>
                  <a:lnTo>
                    <a:pt x="4311" y="4263"/>
                  </a:lnTo>
                  <a:cubicBezTo>
                    <a:pt x="4368" y="4296"/>
                    <a:pt x="4428" y="4312"/>
                    <a:pt x="4485" y="4312"/>
                  </a:cubicBezTo>
                  <a:cubicBezTo>
                    <a:pt x="4594" y="4312"/>
                    <a:pt x="4693" y="4254"/>
                    <a:pt x="4740" y="4144"/>
                  </a:cubicBezTo>
                  <a:lnTo>
                    <a:pt x="5073" y="3620"/>
                  </a:lnTo>
                  <a:cubicBezTo>
                    <a:pt x="5144" y="3454"/>
                    <a:pt x="5097" y="3263"/>
                    <a:pt x="4954" y="3168"/>
                  </a:cubicBezTo>
                  <a:lnTo>
                    <a:pt x="4430" y="2882"/>
                  </a:lnTo>
                  <a:cubicBezTo>
                    <a:pt x="4430" y="2763"/>
                    <a:pt x="4454" y="2644"/>
                    <a:pt x="4454" y="2525"/>
                  </a:cubicBezTo>
                  <a:cubicBezTo>
                    <a:pt x="4454" y="2406"/>
                    <a:pt x="4430" y="2287"/>
                    <a:pt x="4406" y="2168"/>
                  </a:cubicBezTo>
                  <a:lnTo>
                    <a:pt x="4954" y="1882"/>
                  </a:lnTo>
                  <a:cubicBezTo>
                    <a:pt x="5097" y="1787"/>
                    <a:pt x="5144" y="1596"/>
                    <a:pt x="5073" y="1429"/>
                  </a:cubicBezTo>
                  <a:lnTo>
                    <a:pt x="4740" y="905"/>
                  </a:lnTo>
                  <a:cubicBezTo>
                    <a:pt x="4693" y="796"/>
                    <a:pt x="4594" y="738"/>
                    <a:pt x="4485" y="738"/>
                  </a:cubicBezTo>
                  <a:cubicBezTo>
                    <a:pt x="4428" y="738"/>
                    <a:pt x="4368" y="754"/>
                    <a:pt x="4311" y="786"/>
                  </a:cubicBezTo>
                  <a:lnTo>
                    <a:pt x="3787" y="1096"/>
                  </a:lnTo>
                  <a:cubicBezTo>
                    <a:pt x="3597" y="929"/>
                    <a:pt x="3406" y="834"/>
                    <a:pt x="3192" y="739"/>
                  </a:cubicBezTo>
                  <a:lnTo>
                    <a:pt x="3192" y="310"/>
                  </a:lnTo>
                  <a:cubicBezTo>
                    <a:pt x="3192" y="143"/>
                    <a:pt x="3049" y="0"/>
                    <a:pt x="2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7"/>
            <p:cNvSpPr/>
            <p:nvPr/>
          </p:nvSpPr>
          <p:spPr>
            <a:xfrm>
              <a:off x="3471008" y="2849637"/>
              <a:ext cx="168584" cy="164720"/>
            </a:xfrm>
            <a:custGeom>
              <a:rect b="b" l="l" r="r" t="t"/>
              <a:pathLst>
                <a:path extrusionOk="0" h="5073" w="5192">
                  <a:moveTo>
                    <a:pt x="3549" y="1578"/>
                  </a:moveTo>
                  <a:cubicBezTo>
                    <a:pt x="3626" y="1578"/>
                    <a:pt x="3703" y="1608"/>
                    <a:pt x="3763" y="1667"/>
                  </a:cubicBezTo>
                  <a:cubicBezTo>
                    <a:pt x="3882" y="1810"/>
                    <a:pt x="3906" y="2001"/>
                    <a:pt x="3763" y="2120"/>
                  </a:cubicBezTo>
                  <a:lnTo>
                    <a:pt x="2501" y="3382"/>
                  </a:lnTo>
                  <a:cubicBezTo>
                    <a:pt x="2453" y="3453"/>
                    <a:pt x="2358" y="3477"/>
                    <a:pt x="2286" y="3477"/>
                  </a:cubicBezTo>
                  <a:cubicBezTo>
                    <a:pt x="2215" y="3477"/>
                    <a:pt x="2120" y="3453"/>
                    <a:pt x="2072" y="3382"/>
                  </a:cubicBezTo>
                  <a:lnTo>
                    <a:pt x="1429" y="2763"/>
                  </a:lnTo>
                  <a:cubicBezTo>
                    <a:pt x="1310" y="2644"/>
                    <a:pt x="1310" y="2429"/>
                    <a:pt x="1429" y="2310"/>
                  </a:cubicBezTo>
                  <a:cubicBezTo>
                    <a:pt x="1489" y="2251"/>
                    <a:pt x="1572" y="2221"/>
                    <a:pt x="1655" y="2221"/>
                  </a:cubicBezTo>
                  <a:cubicBezTo>
                    <a:pt x="1739" y="2221"/>
                    <a:pt x="1822" y="2251"/>
                    <a:pt x="1882" y="2310"/>
                  </a:cubicBezTo>
                  <a:lnTo>
                    <a:pt x="2286" y="2715"/>
                  </a:lnTo>
                  <a:lnTo>
                    <a:pt x="3334" y="1667"/>
                  </a:lnTo>
                  <a:cubicBezTo>
                    <a:pt x="3394" y="1608"/>
                    <a:pt x="3471" y="1578"/>
                    <a:pt x="3549" y="1578"/>
                  </a:cubicBezTo>
                  <a:close/>
                  <a:moveTo>
                    <a:pt x="1977" y="0"/>
                  </a:moveTo>
                  <a:lnTo>
                    <a:pt x="1977" y="762"/>
                  </a:lnTo>
                  <a:cubicBezTo>
                    <a:pt x="1739" y="834"/>
                    <a:pt x="1548" y="953"/>
                    <a:pt x="1382" y="1096"/>
                  </a:cubicBezTo>
                  <a:lnTo>
                    <a:pt x="834" y="786"/>
                  </a:lnTo>
                  <a:cubicBezTo>
                    <a:pt x="789" y="756"/>
                    <a:pt x="739" y="743"/>
                    <a:pt x="690" y="743"/>
                  </a:cubicBezTo>
                  <a:cubicBezTo>
                    <a:pt x="581" y="743"/>
                    <a:pt x="470" y="807"/>
                    <a:pt x="405" y="905"/>
                  </a:cubicBezTo>
                  <a:lnTo>
                    <a:pt x="96" y="1453"/>
                  </a:lnTo>
                  <a:cubicBezTo>
                    <a:pt x="0" y="1596"/>
                    <a:pt x="48" y="1786"/>
                    <a:pt x="215" y="1882"/>
                  </a:cubicBezTo>
                  <a:lnTo>
                    <a:pt x="739" y="2191"/>
                  </a:lnTo>
                  <a:cubicBezTo>
                    <a:pt x="715" y="2310"/>
                    <a:pt x="715" y="2406"/>
                    <a:pt x="715" y="2525"/>
                  </a:cubicBezTo>
                  <a:cubicBezTo>
                    <a:pt x="715" y="2644"/>
                    <a:pt x="715" y="2763"/>
                    <a:pt x="739" y="2882"/>
                  </a:cubicBezTo>
                  <a:lnTo>
                    <a:pt x="215" y="3192"/>
                  </a:lnTo>
                  <a:cubicBezTo>
                    <a:pt x="48" y="3263"/>
                    <a:pt x="0" y="3477"/>
                    <a:pt x="96" y="3620"/>
                  </a:cubicBezTo>
                  <a:lnTo>
                    <a:pt x="405" y="4168"/>
                  </a:lnTo>
                  <a:cubicBezTo>
                    <a:pt x="471" y="4267"/>
                    <a:pt x="582" y="4320"/>
                    <a:pt x="692" y="4320"/>
                  </a:cubicBezTo>
                  <a:cubicBezTo>
                    <a:pt x="741" y="4320"/>
                    <a:pt x="790" y="4309"/>
                    <a:pt x="834" y="4287"/>
                  </a:cubicBezTo>
                  <a:lnTo>
                    <a:pt x="1382" y="3977"/>
                  </a:lnTo>
                  <a:cubicBezTo>
                    <a:pt x="1548" y="4120"/>
                    <a:pt x="1739" y="4239"/>
                    <a:pt x="1977" y="4311"/>
                  </a:cubicBezTo>
                  <a:lnTo>
                    <a:pt x="1977" y="4739"/>
                  </a:lnTo>
                  <a:cubicBezTo>
                    <a:pt x="1977" y="4930"/>
                    <a:pt x="2096" y="5073"/>
                    <a:pt x="2286" y="5073"/>
                  </a:cubicBezTo>
                  <a:lnTo>
                    <a:pt x="2906" y="5073"/>
                  </a:lnTo>
                  <a:cubicBezTo>
                    <a:pt x="3096" y="5073"/>
                    <a:pt x="3239" y="4930"/>
                    <a:pt x="3239" y="4739"/>
                  </a:cubicBezTo>
                  <a:lnTo>
                    <a:pt x="3239" y="4311"/>
                  </a:lnTo>
                  <a:cubicBezTo>
                    <a:pt x="3453" y="4239"/>
                    <a:pt x="3644" y="4120"/>
                    <a:pt x="3834" y="3977"/>
                  </a:cubicBezTo>
                  <a:lnTo>
                    <a:pt x="4358" y="4287"/>
                  </a:lnTo>
                  <a:cubicBezTo>
                    <a:pt x="4410" y="4309"/>
                    <a:pt x="4464" y="4320"/>
                    <a:pt x="4516" y="4320"/>
                  </a:cubicBezTo>
                  <a:cubicBezTo>
                    <a:pt x="4632" y="4320"/>
                    <a:pt x="4738" y="4267"/>
                    <a:pt x="4787" y="4168"/>
                  </a:cubicBezTo>
                  <a:lnTo>
                    <a:pt x="5097" y="3620"/>
                  </a:lnTo>
                  <a:cubicBezTo>
                    <a:pt x="5192" y="3477"/>
                    <a:pt x="5144" y="3263"/>
                    <a:pt x="5001" y="3192"/>
                  </a:cubicBezTo>
                  <a:lnTo>
                    <a:pt x="4454" y="2882"/>
                  </a:lnTo>
                  <a:cubicBezTo>
                    <a:pt x="4477" y="2763"/>
                    <a:pt x="4501" y="2644"/>
                    <a:pt x="4501" y="2525"/>
                  </a:cubicBezTo>
                  <a:cubicBezTo>
                    <a:pt x="4501" y="2406"/>
                    <a:pt x="4477" y="2310"/>
                    <a:pt x="4454" y="2191"/>
                  </a:cubicBezTo>
                  <a:lnTo>
                    <a:pt x="5144" y="1810"/>
                  </a:lnTo>
                  <a:lnTo>
                    <a:pt x="4525" y="715"/>
                  </a:lnTo>
                  <a:lnTo>
                    <a:pt x="3834" y="1096"/>
                  </a:lnTo>
                  <a:cubicBezTo>
                    <a:pt x="3644" y="953"/>
                    <a:pt x="3453" y="834"/>
                    <a:pt x="3239" y="762"/>
                  </a:cubicBezTo>
                  <a:lnTo>
                    <a:pt x="32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7"/>
            <p:cNvSpPr/>
            <p:nvPr/>
          </p:nvSpPr>
          <p:spPr>
            <a:xfrm>
              <a:off x="3471008" y="2664812"/>
              <a:ext cx="168584" cy="164753"/>
            </a:xfrm>
            <a:custGeom>
              <a:rect b="b" l="l" r="r" t="t"/>
              <a:pathLst>
                <a:path extrusionOk="0" h="5074" w="5192">
                  <a:moveTo>
                    <a:pt x="3549" y="1602"/>
                  </a:moveTo>
                  <a:cubicBezTo>
                    <a:pt x="3626" y="1602"/>
                    <a:pt x="3703" y="1632"/>
                    <a:pt x="3763" y="1692"/>
                  </a:cubicBezTo>
                  <a:cubicBezTo>
                    <a:pt x="3906" y="1811"/>
                    <a:pt x="3906" y="2001"/>
                    <a:pt x="3763" y="2120"/>
                  </a:cubicBezTo>
                  <a:lnTo>
                    <a:pt x="2501" y="3382"/>
                  </a:lnTo>
                  <a:cubicBezTo>
                    <a:pt x="2453" y="3454"/>
                    <a:pt x="2358" y="3478"/>
                    <a:pt x="2286" y="3478"/>
                  </a:cubicBezTo>
                  <a:cubicBezTo>
                    <a:pt x="2191" y="3478"/>
                    <a:pt x="2120" y="3454"/>
                    <a:pt x="2072" y="3382"/>
                  </a:cubicBezTo>
                  <a:lnTo>
                    <a:pt x="1429" y="2763"/>
                  </a:lnTo>
                  <a:cubicBezTo>
                    <a:pt x="1310" y="2644"/>
                    <a:pt x="1310" y="2430"/>
                    <a:pt x="1429" y="2311"/>
                  </a:cubicBezTo>
                  <a:cubicBezTo>
                    <a:pt x="1489" y="2251"/>
                    <a:pt x="1572" y="2221"/>
                    <a:pt x="1655" y="2221"/>
                  </a:cubicBezTo>
                  <a:cubicBezTo>
                    <a:pt x="1739" y="2221"/>
                    <a:pt x="1822" y="2251"/>
                    <a:pt x="1882" y="2311"/>
                  </a:cubicBezTo>
                  <a:lnTo>
                    <a:pt x="2286" y="2716"/>
                  </a:lnTo>
                  <a:lnTo>
                    <a:pt x="3334" y="1692"/>
                  </a:lnTo>
                  <a:cubicBezTo>
                    <a:pt x="3394" y="1632"/>
                    <a:pt x="3471" y="1602"/>
                    <a:pt x="3549" y="1602"/>
                  </a:cubicBezTo>
                  <a:close/>
                  <a:moveTo>
                    <a:pt x="2286" y="1"/>
                  </a:moveTo>
                  <a:cubicBezTo>
                    <a:pt x="2096" y="1"/>
                    <a:pt x="1977" y="120"/>
                    <a:pt x="1977" y="310"/>
                  </a:cubicBezTo>
                  <a:lnTo>
                    <a:pt x="1977" y="763"/>
                  </a:lnTo>
                  <a:cubicBezTo>
                    <a:pt x="1739" y="834"/>
                    <a:pt x="1548" y="953"/>
                    <a:pt x="1382" y="1096"/>
                  </a:cubicBezTo>
                  <a:lnTo>
                    <a:pt x="834" y="787"/>
                  </a:lnTo>
                  <a:cubicBezTo>
                    <a:pt x="790" y="765"/>
                    <a:pt x="741" y="754"/>
                    <a:pt x="692" y="754"/>
                  </a:cubicBezTo>
                  <a:cubicBezTo>
                    <a:pt x="582" y="754"/>
                    <a:pt x="471" y="807"/>
                    <a:pt x="405" y="906"/>
                  </a:cubicBezTo>
                  <a:lnTo>
                    <a:pt x="96" y="1453"/>
                  </a:lnTo>
                  <a:cubicBezTo>
                    <a:pt x="0" y="1596"/>
                    <a:pt x="48" y="1811"/>
                    <a:pt x="215" y="1882"/>
                  </a:cubicBezTo>
                  <a:lnTo>
                    <a:pt x="739" y="2192"/>
                  </a:lnTo>
                  <a:cubicBezTo>
                    <a:pt x="715" y="2311"/>
                    <a:pt x="715" y="2430"/>
                    <a:pt x="715" y="2549"/>
                  </a:cubicBezTo>
                  <a:cubicBezTo>
                    <a:pt x="715" y="2668"/>
                    <a:pt x="715" y="2763"/>
                    <a:pt x="739" y="2882"/>
                  </a:cubicBezTo>
                  <a:lnTo>
                    <a:pt x="215" y="3192"/>
                  </a:lnTo>
                  <a:cubicBezTo>
                    <a:pt x="48" y="3287"/>
                    <a:pt x="0" y="3478"/>
                    <a:pt x="96" y="3621"/>
                  </a:cubicBezTo>
                  <a:lnTo>
                    <a:pt x="405" y="4168"/>
                  </a:lnTo>
                  <a:cubicBezTo>
                    <a:pt x="470" y="4266"/>
                    <a:pt x="581" y="4331"/>
                    <a:pt x="690" y="4331"/>
                  </a:cubicBezTo>
                  <a:cubicBezTo>
                    <a:pt x="739" y="4331"/>
                    <a:pt x="789" y="4317"/>
                    <a:pt x="834" y="4287"/>
                  </a:cubicBezTo>
                  <a:lnTo>
                    <a:pt x="1382" y="3978"/>
                  </a:lnTo>
                  <a:cubicBezTo>
                    <a:pt x="1548" y="4121"/>
                    <a:pt x="1739" y="4240"/>
                    <a:pt x="1977" y="4311"/>
                  </a:cubicBezTo>
                  <a:lnTo>
                    <a:pt x="1977" y="5073"/>
                  </a:lnTo>
                  <a:lnTo>
                    <a:pt x="3239" y="5073"/>
                  </a:lnTo>
                  <a:lnTo>
                    <a:pt x="3239" y="4311"/>
                  </a:lnTo>
                  <a:cubicBezTo>
                    <a:pt x="3453" y="4240"/>
                    <a:pt x="3644" y="4121"/>
                    <a:pt x="3834" y="3978"/>
                  </a:cubicBezTo>
                  <a:lnTo>
                    <a:pt x="4525" y="4359"/>
                  </a:lnTo>
                  <a:lnTo>
                    <a:pt x="5144" y="3263"/>
                  </a:lnTo>
                  <a:lnTo>
                    <a:pt x="4454" y="2882"/>
                  </a:lnTo>
                  <a:cubicBezTo>
                    <a:pt x="4477" y="2763"/>
                    <a:pt x="4501" y="2668"/>
                    <a:pt x="4501" y="2549"/>
                  </a:cubicBezTo>
                  <a:cubicBezTo>
                    <a:pt x="4501" y="2430"/>
                    <a:pt x="4477" y="2311"/>
                    <a:pt x="4454" y="2192"/>
                  </a:cubicBezTo>
                  <a:lnTo>
                    <a:pt x="5001" y="1882"/>
                  </a:lnTo>
                  <a:cubicBezTo>
                    <a:pt x="5144" y="1811"/>
                    <a:pt x="5192" y="1596"/>
                    <a:pt x="5097" y="1453"/>
                  </a:cubicBezTo>
                  <a:lnTo>
                    <a:pt x="4787" y="906"/>
                  </a:lnTo>
                  <a:cubicBezTo>
                    <a:pt x="4738" y="807"/>
                    <a:pt x="4632" y="754"/>
                    <a:pt x="4516" y="754"/>
                  </a:cubicBezTo>
                  <a:cubicBezTo>
                    <a:pt x="4464" y="754"/>
                    <a:pt x="4410" y="765"/>
                    <a:pt x="4358" y="787"/>
                  </a:cubicBezTo>
                  <a:lnTo>
                    <a:pt x="3834" y="1096"/>
                  </a:lnTo>
                  <a:cubicBezTo>
                    <a:pt x="3644" y="953"/>
                    <a:pt x="3453" y="834"/>
                    <a:pt x="3239" y="763"/>
                  </a:cubicBezTo>
                  <a:lnTo>
                    <a:pt x="3239" y="310"/>
                  </a:lnTo>
                  <a:cubicBezTo>
                    <a:pt x="3239" y="120"/>
                    <a:pt x="3096" y="1"/>
                    <a:pt x="2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67"/>
          <p:cNvGrpSpPr/>
          <p:nvPr/>
        </p:nvGrpSpPr>
        <p:grpSpPr>
          <a:xfrm>
            <a:off x="2826068" y="2065526"/>
            <a:ext cx="307816" cy="349542"/>
            <a:chOff x="2826068" y="2065526"/>
            <a:chExt cx="307816" cy="349542"/>
          </a:xfrm>
        </p:grpSpPr>
        <p:sp>
          <p:nvSpPr>
            <p:cNvPr id="1168" name="Google Shape;1168;p67"/>
            <p:cNvSpPr/>
            <p:nvPr/>
          </p:nvSpPr>
          <p:spPr>
            <a:xfrm>
              <a:off x="2826068" y="2148262"/>
              <a:ext cx="307816" cy="266806"/>
            </a:xfrm>
            <a:custGeom>
              <a:rect b="b" l="l" r="r" t="t"/>
              <a:pathLst>
                <a:path extrusionOk="0" h="8217" w="9480">
                  <a:moveTo>
                    <a:pt x="7907" y="2525"/>
                  </a:moveTo>
                  <a:cubicBezTo>
                    <a:pt x="8074" y="2525"/>
                    <a:pt x="8217" y="2668"/>
                    <a:pt x="8217" y="2835"/>
                  </a:cubicBezTo>
                  <a:cubicBezTo>
                    <a:pt x="8217" y="3001"/>
                    <a:pt x="8074" y="3144"/>
                    <a:pt x="7907" y="3144"/>
                  </a:cubicBezTo>
                  <a:lnTo>
                    <a:pt x="6645" y="3144"/>
                  </a:lnTo>
                  <a:cubicBezTo>
                    <a:pt x="6455" y="3144"/>
                    <a:pt x="6336" y="3001"/>
                    <a:pt x="6336" y="2835"/>
                  </a:cubicBezTo>
                  <a:cubicBezTo>
                    <a:pt x="6336" y="2668"/>
                    <a:pt x="6479" y="2525"/>
                    <a:pt x="6645" y="2525"/>
                  </a:cubicBezTo>
                  <a:close/>
                  <a:moveTo>
                    <a:pt x="7907" y="3787"/>
                  </a:moveTo>
                  <a:cubicBezTo>
                    <a:pt x="8074" y="3787"/>
                    <a:pt x="8217" y="3930"/>
                    <a:pt x="8217" y="4097"/>
                  </a:cubicBezTo>
                  <a:cubicBezTo>
                    <a:pt x="8217" y="4264"/>
                    <a:pt x="8074" y="4406"/>
                    <a:pt x="7907" y="4406"/>
                  </a:cubicBezTo>
                  <a:lnTo>
                    <a:pt x="6645" y="4406"/>
                  </a:lnTo>
                  <a:cubicBezTo>
                    <a:pt x="6455" y="4406"/>
                    <a:pt x="6336" y="4264"/>
                    <a:pt x="6336" y="4097"/>
                  </a:cubicBezTo>
                  <a:cubicBezTo>
                    <a:pt x="6336" y="3930"/>
                    <a:pt x="6479" y="3787"/>
                    <a:pt x="6645" y="3787"/>
                  </a:cubicBezTo>
                  <a:close/>
                  <a:moveTo>
                    <a:pt x="1" y="1"/>
                  </a:moveTo>
                  <a:lnTo>
                    <a:pt x="1" y="5383"/>
                  </a:lnTo>
                  <a:cubicBezTo>
                    <a:pt x="1" y="5550"/>
                    <a:pt x="144" y="5692"/>
                    <a:pt x="334" y="5692"/>
                  </a:cubicBezTo>
                  <a:lnTo>
                    <a:pt x="4430" y="5692"/>
                  </a:lnTo>
                  <a:lnTo>
                    <a:pt x="4430" y="6335"/>
                  </a:lnTo>
                  <a:lnTo>
                    <a:pt x="3478" y="6335"/>
                  </a:lnTo>
                  <a:cubicBezTo>
                    <a:pt x="3311" y="6335"/>
                    <a:pt x="3168" y="6478"/>
                    <a:pt x="3168" y="6645"/>
                  </a:cubicBezTo>
                  <a:lnTo>
                    <a:pt x="3168" y="6955"/>
                  </a:lnTo>
                  <a:lnTo>
                    <a:pt x="334" y="6955"/>
                  </a:lnTo>
                  <a:cubicBezTo>
                    <a:pt x="144" y="6955"/>
                    <a:pt x="1" y="7097"/>
                    <a:pt x="1" y="7288"/>
                  </a:cubicBezTo>
                  <a:cubicBezTo>
                    <a:pt x="1" y="7455"/>
                    <a:pt x="144" y="7598"/>
                    <a:pt x="334" y="7598"/>
                  </a:cubicBezTo>
                  <a:lnTo>
                    <a:pt x="3168" y="7598"/>
                  </a:lnTo>
                  <a:lnTo>
                    <a:pt x="3168" y="7907"/>
                  </a:lnTo>
                  <a:cubicBezTo>
                    <a:pt x="3168" y="8074"/>
                    <a:pt x="3311" y="8217"/>
                    <a:pt x="3478" y="8217"/>
                  </a:cubicBezTo>
                  <a:lnTo>
                    <a:pt x="6002" y="8217"/>
                  </a:lnTo>
                  <a:cubicBezTo>
                    <a:pt x="6193" y="8217"/>
                    <a:pt x="6336" y="8074"/>
                    <a:pt x="6336" y="7907"/>
                  </a:cubicBezTo>
                  <a:lnTo>
                    <a:pt x="6336" y="7598"/>
                  </a:lnTo>
                  <a:lnTo>
                    <a:pt x="9170" y="7598"/>
                  </a:lnTo>
                  <a:cubicBezTo>
                    <a:pt x="9336" y="7598"/>
                    <a:pt x="9479" y="7455"/>
                    <a:pt x="9479" y="7288"/>
                  </a:cubicBezTo>
                  <a:cubicBezTo>
                    <a:pt x="9479" y="7097"/>
                    <a:pt x="9336" y="6955"/>
                    <a:pt x="9170" y="6955"/>
                  </a:cubicBezTo>
                  <a:lnTo>
                    <a:pt x="6336" y="6955"/>
                  </a:lnTo>
                  <a:lnTo>
                    <a:pt x="6336" y="6645"/>
                  </a:lnTo>
                  <a:cubicBezTo>
                    <a:pt x="6336" y="6478"/>
                    <a:pt x="6193" y="6335"/>
                    <a:pt x="6002" y="6335"/>
                  </a:cubicBezTo>
                  <a:lnTo>
                    <a:pt x="5073" y="6335"/>
                  </a:lnTo>
                  <a:lnTo>
                    <a:pt x="5073" y="5692"/>
                  </a:lnTo>
                  <a:lnTo>
                    <a:pt x="9170" y="5692"/>
                  </a:lnTo>
                  <a:cubicBezTo>
                    <a:pt x="9336" y="5692"/>
                    <a:pt x="9479" y="5550"/>
                    <a:pt x="9479" y="5383"/>
                  </a:cubicBezTo>
                  <a:lnTo>
                    <a:pt x="9479" y="310"/>
                  </a:lnTo>
                  <a:cubicBezTo>
                    <a:pt x="9479" y="144"/>
                    <a:pt x="9336" y="1"/>
                    <a:pt x="9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7"/>
            <p:cNvSpPr/>
            <p:nvPr/>
          </p:nvSpPr>
          <p:spPr>
            <a:xfrm>
              <a:off x="2826068" y="2065526"/>
              <a:ext cx="162447" cy="61888"/>
            </a:xfrm>
            <a:custGeom>
              <a:rect b="b" l="l" r="r" t="t"/>
              <a:pathLst>
                <a:path extrusionOk="0" h="1906" w="5003">
                  <a:moveTo>
                    <a:pt x="334" y="1"/>
                  </a:moveTo>
                  <a:cubicBezTo>
                    <a:pt x="144" y="1"/>
                    <a:pt x="1" y="144"/>
                    <a:pt x="1" y="310"/>
                  </a:cubicBezTo>
                  <a:lnTo>
                    <a:pt x="1" y="1906"/>
                  </a:lnTo>
                  <a:lnTo>
                    <a:pt x="5002" y="1906"/>
                  </a:lnTo>
                  <a:lnTo>
                    <a:pt x="4240" y="167"/>
                  </a:lnTo>
                  <a:cubicBezTo>
                    <a:pt x="4169" y="72"/>
                    <a:pt x="4073" y="1"/>
                    <a:pt x="39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67"/>
          <p:cNvGrpSpPr/>
          <p:nvPr/>
        </p:nvGrpSpPr>
        <p:grpSpPr>
          <a:xfrm>
            <a:off x="2804442" y="2664812"/>
            <a:ext cx="351068" cy="349540"/>
            <a:chOff x="2804442" y="2664812"/>
            <a:chExt cx="351068" cy="349540"/>
          </a:xfrm>
        </p:grpSpPr>
        <p:sp>
          <p:nvSpPr>
            <p:cNvPr id="1171" name="Google Shape;1171;p67"/>
            <p:cNvSpPr/>
            <p:nvPr/>
          </p:nvSpPr>
          <p:spPr>
            <a:xfrm>
              <a:off x="2804442" y="2797813"/>
              <a:ext cx="207256" cy="122996"/>
            </a:xfrm>
            <a:custGeom>
              <a:rect b="b" l="l" r="r" t="t"/>
              <a:pathLst>
                <a:path extrusionOk="0" h="3788" w="6383">
                  <a:moveTo>
                    <a:pt x="3191" y="953"/>
                  </a:moveTo>
                  <a:cubicBezTo>
                    <a:pt x="3715" y="953"/>
                    <a:pt x="4144" y="1382"/>
                    <a:pt x="4144" y="1906"/>
                  </a:cubicBezTo>
                  <a:cubicBezTo>
                    <a:pt x="4144" y="2430"/>
                    <a:pt x="3715" y="2835"/>
                    <a:pt x="3191" y="2835"/>
                  </a:cubicBezTo>
                  <a:cubicBezTo>
                    <a:pt x="2667" y="2835"/>
                    <a:pt x="2263" y="2430"/>
                    <a:pt x="2263" y="1906"/>
                  </a:cubicBezTo>
                  <a:cubicBezTo>
                    <a:pt x="2263" y="1382"/>
                    <a:pt x="2667" y="953"/>
                    <a:pt x="3191" y="953"/>
                  </a:cubicBezTo>
                  <a:close/>
                  <a:moveTo>
                    <a:pt x="3191" y="1"/>
                  </a:moveTo>
                  <a:cubicBezTo>
                    <a:pt x="1834" y="1"/>
                    <a:pt x="548" y="1192"/>
                    <a:pt x="95" y="1692"/>
                  </a:cubicBezTo>
                  <a:cubicBezTo>
                    <a:pt x="0" y="1811"/>
                    <a:pt x="0" y="1977"/>
                    <a:pt x="95" y="2096"/>
                  </a:cubicBezTo>
                  <a:cubicBezTo>
                    <a:pt x="548" y="2620"/>
                    <a:pt x="1834" y="3787"/>
                    <a:pt x="3191" y="3787"/>
                  </a:cubicBezTo>
                  <a:cubicBezTo>
                    <a:pt x="4573" y="3787"/>
                    <a:pt x="5835" y="2620"/>
                    <a:pt x="6287" y="2096"/>
                  </a:cubicBezTo>
                  <a:cubicBezTo>
                    <a:pt x="6382" y="1977"/>
                    <a:pt x="6382" y="1811"/>
                    <a:pt x="6287" y="1692"/>
                  </a:cubicBezTo>
                  <a:cubicBezTo>
                    <a:pt x="5835" y="1192"/>
                    <a:pt x="4573" y="1"/>
                    <a:pt x="3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7"/>
            <p:cNvSpPr/>
            <p:nvPr/>
          </p:nvSpPr>
          <p:spPr>
            <a:xfrm>
              <a:off x="2897991" y="2848858"/>
              <a:ext cx="20911" cy="20911"/>
            </a:xfrm>
            <a:custGeom>
              <a:rect b="b" l="l" r="r" t="t"/>
              <a:pathLst>
                <a:path extrusionOk="0" h="644" w="644">
                  <a:moveTo>
                    <a:pt x="310" y="1"/>
                  </a:moveTo>
                  <a:cubicBezTo>
                    <a:pt x="144" y="1"/>
                    <a:pt x="1" y="143"/>
                    <a:pt x="1" y="334"/>
                  </a:cubicBezTo>
                  <a:cubicBezTo>
                    <a:pt x="1" y="501"/>
                    <a:pt x="144" y="644"/>
                    <a:pt x="310" y="644"/>
                  </a:cubicBezTo>
                  <a:cubicBezTo>
                    <a:pt x="501" y="644"/>
                    <a:pt x="644" y="501"/>
                    <a:pt x="644" y="334"/>
                  </a:cubicBezTo>
                  <a:cubicBezTo>
                    <a:pt x="644" y="143"/>
                    <a:pt x="501"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7"/>
            <p:cNvSpPr/>
            <p:nvPr/>
          </p:nvSpPr>
          <p:spPr>
            <a:xfrm>
              <a:off x="3093629" y="2670235"/>
              <a:ext cx="55719" cy="55719"/>
            </a:xfrm>
            <a:custGeom>
              <a:rect b="b" l="l" r="r" t="t"/>
              <a:pathLst>
                <a:path extrusionOk="0" h="1716" w="1716">
                  <a:moveTo>
                    <a:pt x="1" y="0"/>
                  </a:moveTo>
                  <a:lnTo>
                    <a:pt x="1" y="1715"/>
                  </a:lnTo>
                  <a:lnTo>
                    <a:pt x="1715" y="1715"/>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7"/>
            <p:cNvSpPr/>
            <p:nvPr/>
          </p:nvSpPr>
          <p:spPr>
            <a:xfrm>
              <a:off x="2887958" y="2664812"/>
              <a:ext cx="267553" cy="349540"/>
            </a:xfrm>
            <a:custGeom>
              <a:rect b="b" l="l" r="r" t="t"/>
              <a:pathLst>
                <a:path extrusionOk="0" h="10765" w="8240">
                  <a:moveTo>
                    <a:pt x="4763" y="1882"/>
                  </a:moveTo>
                  <a:cubicBezTo>
                    <a:pt x="4930" y="1882"/>
                    <a:pt x="5073" y="2025"/>
                    <a:pt x="5073" y="2192"/>
                  </a:cubicBezTo>
                  <a:cubicBezTo>
                    <a:pt x="5073" y="2382"/>
                    <a:pt x="4930" y="2525"/>
                    <a:pt x="4763" y="2525"/>
                  </a:cubicBezTo>
                  <a:lnTo>
                    <a:pt x="1572" y="2525"/>
                  </a:lnTo>
                  <a:cubicBezTo>
                    <a:pt x="1405" y="2525"/>
                    <a:pt x="1262" y="2382"/>
                    <a:pt x="1262" y="2192"/>
                  </a:cubicBezTo>
                  <a:cubicBezTo>
                    <a:pt x="1262" y="2025"/>
                    <a:pt x="1405" y="1882"/>
                    <a:pt x="1572" y="1882"/>
                  </a:cubicBezTo>
                  <a:close/>
                  <a:moveTo>
                    <a:pt x="310" y="1"/>
                  </a:moveTo>
                  <a:cubicBezTo>
                    <a:pt x="143" y="1"/>
                    <a:pt x="0" y="144"/>
                    <a:pt x="0" y="310"/>
                  </a:cubicBezTo>
                  <a:lnTo>
                    <a:pt x="0" y="3525"/>
                  </a:lnTo>
                  <a:cubicBezTo>
                    <a:pt x="214" y="3501"/>
                    <a:pt x="405" y="3478"/>
                    <a:pt x="619" y="3478"/>
                  </a:cubicBezTo>
                  <a:cubicBezTo>
                    <a:pt x="834" y="3478"/>
                    <a:pt x="1048" y="3501"/>
                    <a:pt x="1262" y="3525"/>
                  </a:cubicBezTo>
                  <a:lnTo>
                    <a:pt x="1262" y="3478"/>
                  </a:lnTo>
                  <a:cubicBezTo>
                    <a:pt x="1262" y="3287"/>
                    <a:pt x="1405" y="3144"/>
                    <a:pt x="1572" y="3144"/>
                  </a:cubicBezTo>
                  <a:lnTo>
                    <a:pt x="6644" y="3144"/>
                  </a:lnTo>
                  <a:cubicBezTo>
                    <a:pt x="6835" y="3144"/>
                    <a:pt x="6978" y="3287"/>
                    <a:pt x="6978" y="3478"/>
                  </a:cubicBezTo>
                  <a:lnTo>
                    <a:pt x="6978" y="8526"/>
                  </a:lnTo>
                  <a:cubicBezTo>
                    <a:pt x="6978" y="8693"/>
                    <a:pt x="6835" y="8836"/>
                    <a:pt x="6644" y="8836"/>
                  </a:cubicBezTo>
                  <a:lnTo>
                    <a:pt x="1572" y="8836"/>
                  </a:lnTo>
                  <a:cubicBezTo>
                    <a:pt x="1405" y="8836"/>
                    <a:pt x="1262" y="8693"/>
                    <a:pt x="1262" y="8526"/>
                  </a:cubicBezTo>
                  <a:lnTo>
                    <a:pt x="1262" y="8455"/>
                  </a:lnTo>
                  <a:cubicBezTo>
                    <a:pt x="1048" y="8502"/>
                    <a:pt x="834" y="8526"/>
                    <a:pt x="619" y="8526"/>
                  </a:cubicBezTo>
                  <a:cubicBezTo>
                    <a:pt x="405" y="8526"/>
                    <a:pt x="214" y="8502"/>
                    <a:pt x="0" y="8455"/>
                  </a:cubicBezTo>
                  <a:lnTo>
                    <a:pt x="0" y="10455"/>
                  </a:lnTo>
                  <a:cubicBezTo>
                    <a:pt x="0" y="10622"/>
                    <a:pt x="143" y="10765"/>
                    <a:pt x="310" y="10765"/>
                  </a:cubicBezTo>
                  <a:lnTo>
                    <a:pt x="7907" y="10765"/>
                  </a:lnTo>
                  <a:cubicBezTo>
                    <a:pt x="8097" y="10765"/>
                    <a:pt x="8240" y="10622"/>
                    <a:pt x="8240" y="10455"/>
                  </a:cubicBezTo>
                  <a:lnTo>
                    <a:pt x="8240" y="2525"/>
                  </a:lnTo>
                  <a:lnTo>
                    <a:pt x="6025" y="2525"/>
                  </a:lnTo>
                  <a:cubicBezTo>
                    <a:pt x="5835" y="2525"/>
                    <a:pt x="5716" y="2382"/>
                    <a:pt x="5716" y="2192"/>
                  </a:cubicBezTo>
                  <a:lnTo>
                    <a:pt x="5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7"/>
            <p:cNvSpPr/>
            <p:nvPr/>
          </p:nvSpPr>
          <p:spPr>
            <a:xfrm>
              <a:off x="2954458" y="2787780"/>
              <a:ext cx="139199" cy="143063"/>
            </a:xfrm>
            <a:custGeom>
              <a:rect b="b" l="l" r="r" t="t"/>
              <a:pathLst>
                <a:path extrusionOk="0" h="4406" w="4287">
                  <a:moveTo>
                    <a:pt x="0" y="0"/>
                  </a:moveTo>
                  <a:cubicBezTo>
                    <a:pt x="1167" y="500"/>
                    <a:pt x="2024" y="1453"/>
                    <a:pt x="2143" y="1596"/>
                  </a:cubicBezTo>
                  <a:cubicBezTo>
                    <a:pt x="2453" y="1929"/>
                    <a:pt x="2453" y="2477"/>
                    <a:pt x="2143" y="2834"/>
                  </a:cubicBezTo>
                  <a:cubicBezTo>
                    <a:pt x="2024" y="2977"/>
                    <a:pt x="1167" y="3906"/>
                    <a:pt x="0" y="4406"/>
                  </a:cubicBezTo>
                  <a:lnTo>
                    <a:pt x="4287" y="4406"/>
                  </a:lnTo>
                  <a:lnTo>
                    <a:pt x="42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67"/>
          <p:cNvGrpSpPr/>
          <p:nvPr/>
        </p:nvGrpSpPr>
        <p:grpSpPr>
          <a:xfrm>
            <a:off x="3461721" y="1485559"/>
            <a:ext cx="351880" cy="349544"/>
            <a:chOff x="3461721" y="1485559"/>
            <a:chExt cx="351880" cy="349544"/>
          </a:xfrm>
        </p:grpSpPr>
        <p:sp>
          <p:nvSpPr>
            <p:cNvPr id="1177" name="Google Shape;1177;p67"/>
            <p:cNvSpPr/>
            <p:nvPr/>
          </p:nvSpPr>
          <p:spPr>
            <a:xfrm>
              <a:off x="3552965" y="1608527"/>
              <a:ext cx="260637" cy="226576"/>
            </a:xfrm>
            <a:custGeom>
              <a:rect b="b" l="l" r="r" t="t"/>
              <a:pathLst>
                <a:path extrusionOk="0" h="6978" w="8027">
                  <a:moveTo>
                    <a:pt x="6073" y="0"/>
                  </a:moveTo>
                  <a:cubicBezTo>
                    <a:pt x="6073" y="0"/>
                    <a:pt x="6073" y="0"/>
                    <a:pt x="6073" y="24"/>
                  </a:cubicBezTo>
                  <a:cubicBezTo>
                    <a:pt x="6073" y="2453"/>
                    <a:pt x="3954" y="4430"/>
                    <a:pt x="1334" y="4430"/>
                  </a:cubicBezTo>
                  <a:lnTo>
                    <a:pt x="1" y="4430"/>
                  </a:lnTo>
                  <a:cubicBezTo>
                    <a:pt x="548" y="5930"/>
                    <a:pt x="2072" y="6978"/>
                    <a:pt x="3859" y="6978"/>
                  </a:cubicBezTo>
                  <a:lnTo>
                    <a:pt x="7669" y="6978"/>
                  </a:lnTo>
                  <a:cubicBezTo>
                    <a:pt x="7812" y="6978"/>
                    <a:pt x="7931" y="6907"/>
                    <a:pt x="7978" y="6787"/>
                  </a:cubicBezTo>
                  <a:cubicBezTo>
                    <a:pt x="8026" y="6668"/>
                    <a:pt x="7978" y="6525"/>
                    <a:pt x="7883" y="6430"/>
                  </a:cubicBezTo>
                  <a:lnTo>
                    <a:pt x="7026" y="5644"/>
                  </a:lnTo>
                  <a:cubicBezTo>
                    <a:pt x="7645" y="4954"/>
                    <a:pt x="8002" y="4073"/>
                    <a:pt x="8002" y="3168"/>
                  </a:cubicBezTo>
                  <a:cubicBezTo>
                    <a:pt x="8002" y="1858"/>
                    <a:pt x="7240" y="691"/>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7"/>
            <p:cNvSpPr/>
            <p:nvPr/>
          </p:nvSpPr>
          <p:spPr>
            <a:xfrm>
              <a:off x="3461721" y="1485559"/>
              <a:ext cx="268365" cy="246707"/>
            </a:xfrm>
            <a:custGeom>
              <a:rect b="b" l="l" r="r" t="t"/>
              <a:pathLst>
                <a:path extrusionOk="0" h="7598" w="8265">
                  <a:moveTo>
                    <a:pt x="6049" y="1906"/>
                  </a:moveTo>
                  <a:cubicBezTo>
                    <a:pt x="6216" y="1906"/>
                    <a:pt x="6359" y="2049"/>
                    <a:pt x="6359" y="2216"/>
                  </a:cubicBezTo>
                  <a:cubicBezTo>
                    <a:pt x="6359" y="2406"/>
                    <a:pt x="6216" y="2549"/>
                    <a:pt x="6049" y="2549"/>
                  </a:cubicBezTo>
                  <a:lnTo>
                    <a:pt x="2263" y="2549"/>
                  </a:lnTo>
                  <a:cubicBezTo>
                    <a:pt x="2072" y="2549"/>
                    <a:pt x="1929" y="2406"/>
                    <a:pt x="1929" y="2216"/>
                  </a:cubicBezTo>
                  <a:cubicBezTo>
                    <a:pt x="1929" y="2049"/>
                    <a:pt x="2072" y="1906"/>
                    <a:pt x="2263" y="1906"/>
                  </a:cubicBezTo>
                  <a:close/>
                  <a:moveTo>
                    <a:pt x="6049" y="3168"/>
                  </a:moveTo>
                  <a:cubicBezTo>
                    <a:pt x="6216" y="3168"/>
                    <a:pt x="6359" y="3311"/>
                    <a:pt x="6359" y="3478"/>
                  </a:cubicBezTo>
                  <a:cubicBezTo>
                    <a:pt x="6359" y="3668"/>
                    <a:pt x="6216" y="3811"/>
                    <a:pt x="6049" y="3811"/>
                  </a:cubicBezTo>
                  <a:lnTo>
                    <a:pt x="2263" y="3811"/>
                  </a:lnTo>
                  <a:cubicBezTo>
                    <a:pt x="2072" y="3811"/>
                    <a:pt x="1929" y="3668"/>
                    <a:pt x="1929" y="3478"/>
                  </a:cubicBezTo>
                  <a:cubicBezTo>
                    <a:pt x="1929" y="3311"/>
                    <a:pt x="2072" y="3168"/>
                    <a:pt x="2263" y="3168"/>
                  </a:cubicBezTo>
                  <a:close/>
                  <a:moveTo>
                    <a:pt x="6049" y="4430"/>
                  </a:moveTo>
                  <a:cubicBezTo>
                    <a:pt x="6216" y="4430"/>
                    <a:pt x="6359" y="4573"/>
                    <a:pt x="6359" y="4740"/>
                  </a:cubicBezTo>
                  <a:cubicBezTo>
                    <a:pt x="6359" y="4930"/>
                    <a:pt x="6216" y="5073"/>
                    <a:pt x="6049" y="5073"/>
                  </a:cubicBezTo>
                  <a:lnTo>
                    <a:pt x="2263" y="5073"/>
                  </a:lnTo>
                  <a:cubicBezTo>
                    <a:pt x="2072" y="5073"/>
                    <a:pt x="1929" y="4930"/>
                    <a:pt x="1929" y="4740"/>
                  </a:cubicBezTo>
                  <a:cubicBezTo>
                    <a:pt x="1929" y="4573"/>
                    <a:pt x="2072" y="4430"/>
                    <a:pt x="2263" y="4430"/>
                  </a:cubicBezTo>
                  <a:close/>
                  <a:moveTo>
                    <a:pt x="4144" y="1"/>
                  </a:moveTo>
                  <a:cubicBezTo>
                    <a:pt x="1882" y="1"/>
                    <a:pt x="24" y="1715"/>
                    <a:pt x="24" y="3811"/>
                  </a:cubicBezTo>
                  <a:cubicBezTo>
                    <a:pt x="24" y="4716"/>
                    <a:pt x="358" y="5573"/>
                    <a:pt x="977" y="6240"/>
                  </a:cubicBezTo>
                  <a:lnTo>
                    <a:pt x="120" y="7050"/>
                  </a:lnTo>
                  <a:cubicBezTo>
                    <a:pt x="24" y="7145"/>
                    <a:pt x="0" y="7264"/>
                    <a:pt x="48" y="7383"/>
                  </a:cubicBezTo>
                  <a:cubicBezTo>
                    <a:pt x="96" y="7526"/>
                    <a:pt x="215" y="7598"/>
                    <a:pt x="334" y="7598"/>
                  </a:cubicBezTo>
                  <a:lnTo>
                    <a:pt x="4144" y="7598"/>
                  </a:lnTo>
                  <a:cubicBezTo>
                    <a:pt x="6407" y="7598"/>
                    <a:pt x="8264" y="5883"/>
                    <a:pt x="8264" y="3811"/>
                  </a:cubicBezTo>
                  <a:cubicBezTo>
                    <a:pt x="8264" y="1715"/>
                    <a:pt x="6407" y="1"/>
                    <a:pt x="4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67"/>
          <p:cNvGrpSpPr/>
          <p:nvPr/>
        </p:nvGrpSpPr>
        <p:grpSpPr>
          <a:xfrm>
            <a:off x="2792071" y="1485267"/>
            <a:ext cx="364223" cy="350029"/>
            <a:chOff x="2792071" y="1485267"/>
            <a:chExt cx="364223" cy="350029"/>
          </a:xfrm>
        </p:grpSpPr>
        <p:sp>
          <p:nvSpPr>
            <p:cNvPr id="1180" name="Google Shape;1180;p67"/>
            <p:cNvSpPr/>
            <p:nvPr/>
          </p:nvSpPr>
          <p:spPr>
            <a:xfrm>
              <a:off x="3017842" y="1485267"/>
              <a:ext cx="138452" cy="136439"/>
            </a:xfrm>
            <a:custGeom>
              <a:rect b="b" l="l" r="r" t="t"/>
              <a:pathLst>
                <a:path extrusionOk="0" h="4202" w="4264">
                  <a:moveTo>
                    <a:pt x="3928" y="0"/>
                  </a:moveTo>
                  <a:cubicBezTo>
                    <a:pt x="3882" y="0"/>
                    <a:pt x="3833" y="11"/>
                    <a:pt x="3787" y="34"/>
                  </a:cubicBezTo>
                  <a:lnTo>
                    <a:pt x="668" y="1367"/>
                  </a:lnTo>
                  <a:cubicBezTo>
                    <a:pt x="573" y="1415"/>
                    <a:pt x="501" y="1486"/>
                    <a:pt x="477" y="1605"/>
                  </a:cubicBezTo>
                  <a:cubicBezTo>
                    <a:pt x="453" y="1701"/>
                    <a:pt x="501" y="1796"/>
                    <a:pt x="573" y="1891"/>
                  </a:cubicBezTo>
                  <a:lnTo>
                    <a:pt x="1239" y="2558"/>
                  </a:lnTo>
                  <a:lnTo>
                    <a:pt x="120" y="3677"/>
                  </a:lnTo>
                  <a:cubicBezTo>
                    <a:pt x="1" y="3796"/>
                    <a:pt x="1" y="3987"/>
                    <a:pt x="120" y="4106"/>
                  </a:cubicBezTo>
                  <a:cubicBezTo>
                    <a:pt x="184" y="4169"/>
                    <a:pt x="258" y="4201"/>
                    <a:pt x="342" y="4201"/>
                  </a:cubicBezTo>
                  <a:cubicBezTo>
                    <a:pt x="385" y="4201"/>
                    <a:pt x="430" y="4193"/>
                    <a:pt x="477" y="4177"/>
                  </a:cubicBezTo>
                  <a:lnTo>
                    <a:pt x="3597" y="2844"/>
                  </a:lnTo>
                  <a:cubicBezTo>
                    <a:pt x="3692" y="2796"/>
                    <a:pt x="3764" y="2701"/>
                    <a:pt x="3787" y="2606"/>
                  </a:cubicBezTo>
                  <a:cubicBezTo>
                    <a:pt x="3787" y="2510"/>
                    <a:pt x="3764" y="2391"/>
                    <a:pt x="3692" y="2320"/>
                  </a:cubicBezTo>
                  <a:lnTo>
                    <a:pt x="3025" y="1653"/>
                  </a:lnTo>
                  <a:lnTo>
                    <a:pt x="4145" y="534"/>
                  </a:lnTo>
                  <a:cubicBezTo>
                    <a:pt x="4240" y="439"/>
                    <a:pt x="4264" y="272"/>
                    <a:pt x="4169" y="129"/>
                  </a:cubicBezTo>
                  <a:cubicBezTo>
                    <a:pt x="4120" y="48"/>
                    <a:pt x="4027" y="0"/>
                    <a:pt x="3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7"/>
            <p:cNvSpPr/>
            <p:nvPr/>
          </p:nvSpPr>
          <p:spPr>
            <a:xfrm>
              <a:off x="2909583" y="1503548"/>
              <a:ext cx="98254" cy="97280"/>
            </a:xfrm>
            <a:custGeom>
              <a:rect b="b" l="l" r="r" t="t"/>
              <a:pathLst>
                <a:path extrusionOk="0" h="2996" w="3026">
                  <a:moveTo>
                    <a:pt x="1335" y="1"/>
                  </a:moveTo>
                  <a:cubicBezTo>
                    <a:pt x="1257" y="1"/>
                    <a:pt x="1180" y="30"/>
                    <a:pt x="1120" y="90"/>
                  </a:cubicBezTo>
                  <a:lnTo>
                    <a:pt x="1" y="1209"/>
                  </a:lnTo>
                  <a:lnTo>
                    <a:pt x="1787" y="2995"/>
                  </a:lnTo>
                  <a:lnTo>
                    <a:pt x="2906" y="1876"/>
                  </a:lnTo>
                  <a:cubicBezTo>
                    <a:pt x="3025" y="1757"/>
                    <a:pt x="3025" y="1543"/>
                    <a:pt x="2906" y="1423"/>
                  </a:cubicBezTo>
                  <a:lnTo>
                    <a:pt x="1549" y="90"/>
                  </a:lnTo>
                  <a:cubicBezTo>
                    <a:pt x="1489" y="30"/>
                    <a:pt x="1412" y="1"/>
                    <a:pt x="1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7"/>
            <p:cNvSpPr/>
            <p:nvPr/>
          </p:nvSpPr>
          <p:spPr>
            <a:xfrm>
              <a:off x="3040279" y="1633660"/>
              <a:ext cx="98254" cy="97832"/>
            </a:xfrm>
            <a:custGeom>
              <a:rect b="b" l="l" r="r" t="t"/>
              <a:pathLst>
                <a:path extrusionOk="0" h="3013" w="3026">
                  <a:moveTo>
                    <a:pt x="1331" y="0"/>
                  </a:moveTo>
                  <a:cubicBezTo>
                    <a:pt x="1251" y="0"/>
                    <a:pt x="1168" y="36"/>
                    <a:pt x="1096" y="107"/>
                  </a:cubicBezTo>
                  <a:lnTo>
                    <a:pt x="1" y="1227"/>
                  </a:lnTo>
                  <a:lnTo>
                    <a:pt x="1787" y="3013"/>
                  </a:lnTo>
                  <a:lnTo>
                    <a:pt x="2882" y="1894"/>
                  </a:lnTo>
                  <a:cubicBezTo>
                    <a:pt x="3025" y="1751"/>
                    <a:pt x="3025" y="1560"/>
                    <a:pt x="2882" y="1441"/>
                  </a:cubicBezTo>
                  <a:lnTo>
                    <a:pt x="1549" y="107"/>
                  </a:lnTo>
                  <a:cubicBezTo>
                    <a:pt x="1489" y="36"/>
                    <a:pt x="1412" y="0"/>
                    <a:pt x="13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7"/>
            <p:cNvSpPr/>
            <p:nvPr/>
          </p:nvSpPr>
          <p:spPr>
            <a:xfrm>
              <a:off x="2792071" y="1556704"/>
              <a:ext cx="291548" cy="278593"/>
            </a:xfrm>
            <a:custGeom>
              <a:rect b="b" l="l" r="r" t="t"/>
              <a:pathLst>
                <a:path extrusionOk="0" h="8580" w="8979">
                  <a:moveTo>
                    <a:pt x="3167" y="1"/>
                  </a:moveTo>
                  <a:lnTo>
                    <a:pt x="1596" y="1573"/>
                  </a:lnTo>
                  <a:cubicBezTo>
                    <a:pt x="0" y="3168"/>
                    <a:pt x="0" y="5788"/>
                    <a:pt x="1596" y="7383"/>
                  </a:cubicBezTo>
                  <a:cubicBezTo>
                    <a:pt x="2405" y="8181"/>
                    <a:pt x="3459" y="8580"/>
                    <a:pt x="4510" y="8580"/>
                  </a:cubicBezTo>
                  <a:cubicBezTo>
                    <a:pt x="5561" y="8580"/>
                    <a:pt x="6609" y="8181"/>
                    <a:pt x="7406" y="7383"/>
                  </a:cubicBezTo>
                  <a:lnTo>
                    <a:pt x="8978" y="5811"/>
                  </a:lnTo>
                  <a:lnTo>
                    <a:pt x="7192" y="4025"/>
                  </a:lnTo>
                  <a:lnTo>
                    <a:pt x="5620" y="5597"/>
                  </a:lnTo>
                  <a:cubicBezTo>
                    <a:pt x="5311" y="5907"/>
                    <a:pt x="4906" y="6062"/>
                    <a:pt x="4501" y="6062"/>
                  </a:cubicBezTo>
                  <a:cubicBezTo>
                    <a:pt x="4096" y="6062"/>
                    <a:pt x="3691" y="5907"/>
                    <a:pt x="3382" y="5597"/>
                  </a:cubicBezTo>
                  <a:cubicBezTo>
                    <a:pt x="2763" y="4978"/>
                    <a:pt x="2763" y="3978"/>
                    <a:pt x="3382" y="3359"/>
                  </a:cubicBezTo>
                  <a:lnTo>
                    <a:pt x="4954" y="1787"/>
                  </a:lnTo>
                  <a:lnTo>
                    <a:pt x="31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67"/>
          <p:cNvGrpSpPr/>
          <p:nvPr/>
        </p:nvGrpSpPr>
        <p:grpSpPr>
          <a:xfrm>
            <a:off x="2162619" y="1527317"/>
            <a:ext cx="349546" cy="266034"/>
            <a:chOff x="2162619" y="1527317"/>
            <a:chExt cx="349546" cy="266034"/>
          </a:xfrm>
        </p:grpSpPr>
        <p:sp>
          <p:nvSpPr>
            <p:cNvPr id="1185" name="Google Shape;1185;p67"/>
            <p:cNvSpPr/>
            <p:nvPr/>
          </p:nvSpPr>
          <p:spPr>
            <a:xfrm>
              <a:off x="2347412" y="1527317"/>
              <a:ext cx="164753" cy="41010"/>
            </a:xfrm>
            <a:custGeom>
              <a:rect b="b" l="l" r="r" t="t"/>
              <a:pathLst>
                <a:path extrusionOk="0" h="1263" w="5074">
                  <a:moveTo>
                    <a:pt x="334" y="1"/>
                  </a:moveTo>
                  <a:cubicBezTo>
                    <a:pt x="144" y="1"/>
                    <a:pt x="1" y="144"/>
                    <a:pt x="1" y="310"/>
                  </a:cubicBezTo>
                  <a:lnTo>
                    <a:pt x="1" y="1263"/>
                  </a:lnTo>
                  <a:lnTo>
                    <a:pt x="5073" y="1263"/>
                  </a:lnTo>
                  <a:lnTo>
                    <a:pt x="5073" y="310"/>
                  </a:lnTo>
                  <a:cubicBezTo>
                    <a:pt x="5073" y="144"/>
                    <a:pt x="4930" y="1"/>
                    <a:pt x="47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7"/>
            <p:cNvSpPr/>
            <p:nvPr/>
          </p:nvSpPr>
          <p:spPr>
            <a:xfrm>
              <a:off x="2347412" y="1752342"/>
              <a:ext cx="164753" cy="41010"/>
            </a:xfrm>
            <a:custGeom>
              <a:rect b="b" l="l" r="r" t="t"/>
              <a:pathLst>
                <a:path extrusionOk="0" h="1263" w="5074">
                  <a:moveTo>
                    <a:pt x="1" y="1"/>
                  </a:moveTo>
                  <a:lnTo>
                    <a:pt x="1" y="953"/>
                  </a:lnTo>
                  <a:cubicBezTo>
                    <a:pt x="1" y="1120"/>
                    <a:pt x="144" y="1263"/>
                    <a:pt x="334" y="1263"/>
                  </a:cubicBezTo>
                  <a:lnTo>
                    <a:pt x="4764" y="1263"/>
                  </a:lnTo>
                  <a:cubicBezTo>
                    <a:pt x="4930" y="1263"/>
                    <a:pt x="5073" y="1120"/>
                    <a:pt x="5073" y="953"/>
                  </a:cubicBezTo>
                  <a:lnTo>
                    <a:pt x="50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7"/>
            <p:cNvSpPr/>
            <p:nvPr/>
          </p:nvSpPr>
          <p:spPr>
            <a:xfrm>
              <a:off x="2236848" y="1648727"/>
              <a:ext cx="16267" cy="21690"/>
            </a:xfrm>
            <a:custGeom>
              <a:rect b="b" l="l" r="r" t="t"/>
              <a:pathLst>
                <a:path extrusionOk="0" h="668" w="501">
                  <a:moveTo>
                    <a:pt x="262" y="1"/>
                  </a:moveTo>
                  <a:lnTo>
                    <a:pt x="0" y="667"/>
                  </a:lnTo>
                  <a:lnTo>
                    <a:pt x="500" y="667"/>
                  </a:lnTo>
                  <a:lnTo>
                    <a:pt x="2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7"/>
            <p:cNvSpPr/>
            <p:nvPr/>
          </p:nvSpPr>
          <p:spPr>
            <a:xfrm>
              <a:off x="2162619" y="1588428"/>
              <a:ext cx="164720" cy="143842"/>
            </a:xfrm>
            <a:custGeom>
              <a:rect b="b" l="l" r="r" t="t"/>
              <a:pathLst>
                <a:path extrusionOk="0" h="4430" w="5073">
                  <a:moveTo>
                    <a:pt x="2536" y="655"/>
                  </a:moveTo>
                  <a:cubicBezTo>
                    <a:pt x="2661" y="655"/>
                    <a:pt x="2786" y="715"/>
                    <a:pt x="2834" y="834"/>
                  </a:cubicBezTo>
                  <a:lnTo>
                    <a:pt x="3477" y="2524"/>
                  </a:lnTo>
                  <a:cubicBezTo>
                    <a:pt x="3668" y="2524"/>
                    <a:pt x="3810" y="2667"/>
                    <a:pt x="3810" y="2858"/>
                  </a:cubicBezTo>
                  <a:cubicBezTo>
                    <a:pt x="3810" y="2953"/>
                    <a:pt x="3763" y="3025"/>
                    <a:pt x="3668" y="3096"/>
                  </a:cubicBezTo>
                  <a:lnTo>
                    <a:pt x="3787" y="3358"/>
                  </a:lnTo>
                  <a:cubicBezTo>
                    <a:pt x="3834" y="3525"/>
                    <a:pt x="3763" y="3715"/>
                    <a:pt x="3596" y="3763"/>
                  </a:cubicBezTo>
                  <a:cubicBezTo>
                    <a:pt x="3553" y="3782"/>
                    <a:pt x="3509" y="3790"/>
                    <a:pt x="3467" y="3790"/>
                  </a:cubicBezTo>
                  <a:cubicBezTo>
                    <a:pt x="3349" y="3790"/>
                    <a:pt x="3244" y="3719"/>
                    <a:pt x="3191" y="3596"/>
                  </a:cubicBezTo>
                  <a:lnTo>
                    <a:pt x="3025" y="3167"/>
                  </a:lnTo>
                  <a:lnTo>
                    <a:pt x="2048" y="3167"/>
                  </a:lnTo>
                  <a:lnTo>
                    <a:pt x="1882" y="3596"/>
                  </a:lnTo>
                  <a:cubicBezTo>
                    <a:pt x="1846" y="3719"/>
                    <a:pt x="1733" y="3790"/>
                    <a:pt x="1609" y="3790"/>
                  </a:cubicBezTo>
                  <a:cubicBezTo>
                    <a:pt x="1565" y="3790"/>
                    <a:pt x="1520" y="3782"/>
                    <a:pt x="1477" y="3763"/>
                  </a:cubicBezTo>
                  <a:cubicBezTo>
                    <a:pt x="1310" y="3715"/>
                    <a:pt x="1239" y="3525"/>
                    <a:pt x="1286" y="3358"/>
                  </a:cubicBezTo>
                  <a:lnTo>
                    <a:pt x="1405" y="3096"/>
                  </a:lnTo>
                  <a:cubicBezTo>
                    <a:pt x="1334" y="3025"/>
                    <a:pt x="1286" y="2953"/>
                    <a:pt x="1286" y="2858"/>
                  </a:cubicBezTo>
                  <a:cubicBezTo>
                    <a:pt x="1286" y="2667"/>
                    <a:pt x="1429" y="2524"/>
                    <a:pt x="1596" y="2524"/>
                  </a:cubicBezTo>
                  <a:lnTo>
                    <a:pt x="1620" y="2524"/>
                  </a:lnTo>
                  <a:lnTo>
                    <a:pt x="2239" y="834"/>
                  </a:lnTo>
                  <a:cubicBezTo>
                    <a:pt x="2286" y="715"/>
                    <a:pt x="2411" y="655"/>
                    <a:pt x="2536" y="655"/>
                  </a:cubicBezTo>
                  <a:close/>
                  <a:moveTo>
                    <a:pt x="0" y="0"/>
                  </a:moveTo>
                  <a:lnTo>
                    <a:pt x="0" y="4430"/>
                  </a:lnTo>
                  <a:lnTo>
                    <a:pt x="5073" y="4430"/>
                  </a:lnTo>
                  <a:lnTo>
                    <a:pt x="50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7"/>
            <p:cNvSpPr/>
            <p:nvPr/>
          </p:nvSpPr>
          <p:spPr>
            <a:xfrm>
              <a:off x="2409269" y="1670385"/>
              <a:ext cx="41042" cy="20911"/>
            </a:xfrm>
            <a:custGeom>
              <a:rect b="b" l="l" r="r" t="t"/>
              <a:pathLst>
                <a:path extrusionOk="0" h="644" w="1264">
                  <a:moveTo>
                    <a:pt x="1" y="0"/>
                  </a:moveTo>
                  <a:lnTo>
                    <a:pt x="1" y="643"/>
                  </a:lnTo>
                  <a:lnTo>
                    <a:pt x="954" y="643"/>
                  </a:lnTo>
                  <a:cubicBezTo>
                    <a:pt x="1120" y="643"/>
                    <a:pt x="1263" y="501"/>
                    <a:pt x="1263" y="334"/>
                  </a:cubicBezTo>
                  <a:cubicBezTo>
                    <a:pt x="1263" y="143"/>
                    <a:pt x="1120" y="0"/>
                    <a:pt x="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7"/>
            <p:cNvSpPr/>
            <p:nvPr/>
          </p:nvSpPr>
          <p:spPr>
            <a:xfrm>
              <a:off x="2347412" y="1588428"/>
              <a:ext cx="164753" cy="143842"/>
            </a:xfrm>
            <a:custGeom>
              <a:rect b="b" l="l" r="r" t="t"/>
              <a:pathLst>
                <a:path extrusionOk="0" h="4430" w="5074">
                  <a:moveTo>
                    <a:pt x="2216" y="643"/>
                  </a:moveTo>
                  <a:cubicBezTo>
                    <a:pt x="2739" y="643"/>
                    <a:pt x="3168" y="1072"/>
                    <a:pt x="3168" y="1572"/>
                  </a:cubicBezTo>
                  <a:cubicBezTo>
                    <a:pt x="3168" y="1715"/>
                    <a:pt x="3144" y="1834"/>
                    <a:pt x="3097" y="1929"/>
                  </a:cubicBezTo>
                  <a:cubicBezTo>
                    <a:pt x="3502" y="2048"/>
                    <a:pt x="3811" y="2405"/>
                    <a:pt x="3811" y="2858"/>
                  </a:cubicBezTo>
                  <a:cubicBezTo>
                    <a:pt x="3811" y="3358"/>
                    <a:pt x="3382" y="3787"/>
                    <a:pt x="2859" y="3787"/>
                  </a:cubicBezTo>
                  <a:lnTo>
                    <a:pt x="1596" y="3787"/>
                  </a:lnTo>
                  <a:cubicBezTo>
                    <a:pt x="1406" y="3787"/>
                    <a:pt x="1263" y="3644"/>
                    <a:pt x="1263" y="3477"/>
                  </a:cubicBezTo>
                  <a:lnTo>
                    <a:pt x="1263" y="953"/>
                  </a:lnTo>
                  <a:cubicBezTo>
                    <a:pt x="1263" y="786"/>
                    <a:pt x="1406" y="643"/>
                    <a:pt x="1596" y="643"/>
                  </a:cubicBezTo>
                  <a:close/>
                  <a:moveTo>
                    <a:pt x="1" y="0"/>
                  </a:moveTo>
                  <a:lnTo>
                    <a:pt x="1" y="4430"/>
                  </a:lnTo>
                  <a:lnTo>
                    <a:pt x="5073" y="4430"/>
                  </a:lnTo>
                  <a:lnTo>
                    <a:pt x="50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7"/>
            <p:cNvSpPr/>
            <p:nvPr/>
          </p:nvSpPr>
          <p:spPr>
            <a:xfrm>
              <a:off x="2409269" y="1629406"/>
              <a:ext cx="20164" cy="20911"/>
            </a:xfrm>
            <a:custGeom>
              <a:rect b="b" l="l" r="r" t="t"/>
              <a:pathLst>
                <a:path extrusionOk="0" h="644" w="621">
                  <a:moveTo>
                    <a:pt x="1" y="0"/>
                  </a:moveTo>
                  <a:lnTo>
                    <a:pt x="1" y="643"/>
                  </a:lnTo>
                  <a:lnTo>
                    <a:pt x="311" y="643"/>
                  </a:lnTo>
                  <a:cubicBezTo>
                    <a:pt x="477" y="643"/>
                    <a:pt x="620" y="500"/>
                    <a:pt x="620" y="310"/>
                  </a:cubicBezTo>
                  <a:cubicBezTo>
                    <a:pt x="620" y="143"/>
                    <a:pt x="477" y="0"/>
                    <a:pt x="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7"/>
            <p:cNvSpPr/>
            <p:nvPr/>
          </p:nvSpPr>
          <p:spPr>
            <a:xfrm>
              <a:off x="2162619" y="1527317"/>
              <a:ext cx="164720" cy="41010"/>
            </a:xfrm>
            <a:custGeom>
              <a:rect b="b" l="l" r="r" t="t"/>
              <a:pathLst>
                <a:path extrusionOk="0" h="1263" w="5073">
                  <a:moveTo>
                    <a:pt x="310" y="1"/>
                  </a:moveTo>
                  <a:cubicBezTo>
                    <a:pt x="143" y="1"/>
                    <a:pt x="0" y="144"/>
                    <a:pt x="0" y="310"/>
                  </a:cubicBezTo>
                  <a:lnTo>
                    <a:pt x="0" y="1263"/>
                  </a:lnTo>
                  <a:lnTo>
                    <a:pt x="5073" y="1263"/>
                  </a:lnTo>
                  <a:lnTo>
                    <a:pt x="5073" y="310"/>
                  </a:lnTo>
                  <a:cubicBezTo>
                    <a:pt x="5073" y="144"/>
                    <a:pt x="4930" y="1"/>
                    <a:pt x="4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7"/>
            <p:cNvSpPr/>
            <p:nvPr/>
          </p:nvSpPr>
          <p:spPr>
            <a:xfrm>
              <a:off x="2162619" y="1752342"/>
              <a:ext cx="164720" cy="41010"/>
            </a:xfrm>
            <a:custGeom>
              <a:rect b="b" l="l" r="r" t="t"/>
              <a:pathLst>
                <a:path extrusionOk="0" h="1263" w="5073">
                  <a:moveTo>
                    <a:pt x="0" y="1"/>
                  </a:moveTo>
                  <a:lnTo>
                    <a:pt x="0" y="953"/>
                  </a:lnTo>
                  <a:cubicBezTo>
                    <a:pt x="0" y="1120"/>
                    <a:pt x="143" y="1263"/>
                    <a:pt x="310" y="1263"/>
                  </a:cubicBezTo>
                  <a:lnTo>
                    <a:pt x="4739" y="1263"/>
                  </a:lnTo>
                  <a:cubicBezTo>
                    <a:pt x="4930" y="1263"/>
                    <a:pt x="5073" y="1120"/>
                    <a:pt x="5073" y="953"/>
                  </a:cubicBezTo>
                  <a:lnTo>
                    <a:pt x="50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67"/>
          <p:cNvGrpSpPr/>
          <p:nvPr/>
        </p:nvGrpSpPr>
        <p:grpSpPr>
          <a:xfrm>
            <a:off x="2162619" y="2065526"/>
            <a:ext cx="349549" cy="349550"/>
            <a:chOff x="2162619" y="2065526"/>
            <a:chExt cx="349549" cy="349550"/>
          </a:xfrm>
        </p:grpSpPr>
        <p:sp>
          <p:nvSpPr>
            <p:cNvPr id="1195" name="Google Shape;1195;p67"/>
            <p:cNvSpPr/>
            <p:nvPr/>
          </p:nvSpPr>
          <p:spPr>
            <a:xfrm>
              <a:off x="2245355" y="2374066"/>
              <a:ext cx="184072" cy="41010"/>
            </a:xfrm>
            <a:custGeom>
              <a:rect b="b" l="l" r="r" t="t"/>
              <a:pathLst>
                <a:path extrusionOk="0" h="1263" w="5669">
                  <a:moveTo>
                    <a:pt x="1262" y="1"/>
                  </a:moveTo>
                  <a:lnTo>
                    <a:pt x="1262" y="644"/>
                  </a:lnTo>
                  <a:lnTo>
                    <a:pt x="310" y="644"/>
                  </a:lnTo>
                  <a:cubicBezTo>
                    <a:pt x="143" y="644"/>
                    <a:pt x="0" y="786"/>
                    <a:pt x="0" y="953"/>
                  </a:cubicBezTo>
                  <a:cubicBezTo>
                    <a:pt x="0" y="1120"/>
                    <a:pt x="143" y="1263"/>
                    <a:pt x="310" y="1263"/>
                  </a:cubicBezTo>
                  <a:lnTo>
                    <a:pt x="5359" y="1263"/>
                  </a:lnTo>
                  <a:cubicBezTo>
                    <a:pt x="5525" y="1263"/>
                    <a:pt x="5668" y="1120"/>
                    <a:pt x="5668" y="953"/>
                  </a:cubicBezTo>
                  <a:cubicBezTo>
                    <a:pt x="5668" y="786"/>
                    <a:pt x="5525" y="644"/>
                    <a:pt x="5359" y="644"/>
                  </a:cubicBezTo>
                  <a:lnTo>
                    <a:pt x="4406" y="644"/>
                  </a:lnTo>
                  <a:lnTo>
                    <a:pt x="44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7"/>
            <p:cNvSpPr/>
            <p:nvPr/>
          </p:nvSpPr>
          <p:spPr>
            <a:xfrm>
              <a:off x="2245355" y="2065526"/>
              <a:ext cx="184072" cy="225829"/>
            </a:xfrm>
            <a:custGeom>
              <a:rect b="b" l="l" r="r" t="t"/>
              <a:pathLst>
                <a:path extrusionOk="0" h="6955" w="5669">
                  <a:moveTo>
                    <a:pt x="4739" y="1263"/>
                  </a:moveTo>
                  <a:cubicBezTo>
                    <a:pt x="4906" y="1263"/>
                    <a:pt x="5049" y="1406"/>
                    <a:pt x="5049" y="1572"/>
                  </a:cubicBezTo>
                  <a:cubicBezTo>
                    <a:pt x="5049" y="1739"/>
                    <a:pt x="4906" y="1882"/>
                    <a:pt x="4739" y="1882"/>
                  </a:cubicBezTo>
                  <a:lnTo>
                    <a:pt x="3477" y="1882"/>
                  </a:lnTo>
                  <a:cubicBezTo>
                    <a:pt x="3287" y="1882"/>
                    <a:pt x="3144" y="1739"/>
                    <a:pt x="3144" y="1572"/>
                  </a:cubicBezTo>
                  <a:cubicBezTo>
                    <a:pt x="3144" y="1406"/>
                    <a:pt x="3287" y="1263"/>
                    <a:pt x="3477" y="1263"/>
                  </a:cubicBezTo>
                  <a:close/>
                  <a:moveTo>
                    <a:pt x="2522" y="626"/>
                  </a:moveTo>
                  <a:cubicBezTo>
                    <a:pt x="2602" y="626"/>
                    <a:pt x="2679" y="656"/>
                    <a:pt x="2739" y="715"/>
                  </a:cubicBezTo>
                  <a:cubicBezTo>
                    <a:pt x="2858" y="834"/>
                    <a:pt x="2858" y="1048"/>
                    <a:pt x="2739" y="1168"/>
                  </a:cubicBezTo>
                  <a:lnTo>
                    <a:pt x="1786" y="2120"/>
                  </a:lnTo>
                  <a:cubicBezTo>
                    <a:pt x="1739" y="2168"/>
                    <a:pt x="1644" y="2192"/>
                    <a:pt x="1572" y="2192"/>
                  </a:cubicBezTo>
                  <a:cubicBezTo>
                    <a:pt x="1501" y="2192"/>
                    <a:pt x="1405" y="2168"/>
                    <a:pt x="1358" y="2120"/>
                  </a:cubicBezTo>
                  <a:lnTo>
                    <a:pt x="715" y="1477"/>
                  </a:lnTo>
                  <a:cubicBezTo>
                    <a:pt x="596" y="1358"/>
                    <a:pt x="596" y="1144"/>
                    <a:pt x="715" y="1025"/>
                  </a:cubicBezTo>
                  <a:cubicBezTo>
                    <a:pt x="774" y="965"/>
                    <a:pt x="858" y="935"/>
                    <a:pt x="941" y="935"/>
                  </a:cubicBezTo>
                  <a:cubicBezTo>
                    <a:pt x="1024" y="935"/>
                    <a:pt x="1108" y="965"/>
                    <a:pt x="1167" y="1025"/>
                  </a:cubicBezTo>
                  <a:lnTo>
                    <a:pt x="1572" y="1429"/>
                  </a:lnTo>
                  <a:lnTo>
                    <a:pt x="2286" y="715"/>
                  </a:lnTo>
                  <a:cubicBezTo>
                    <a:pt x="2358" y="656"/>
                    <a:pt x="2441" y="626"/>
                    <a:pt x="2522" y="626"/>
                  </a:cubicBezTo>
                  <a:close/>
                  <a:moveTo>
                    <a:pt x="4739" y="3144"/>
                  </a:moveTo>
                  <a:cubicBezTo>
                    <a:pt x="4906" y="3144"/>
                    <a:pt x="5049" y="3287"/>
                    <a:pt x="5049" y="3478"/>
                  </a:cubicBezTo>
                  <a:cubicBezTo>
                    <a:pt x="5049" y="3644"/>
                    <a:pt x="4906" y="3787"/>
                    <a:pt x="4739" y="3787"/>
                  </a:cubicBezTo>
                  <a:lnTo>
                    <a:pt x="3477" y="3787"/>
                  </a:lnTo>
                  <a:cubicBezTo>
                    <a:pt x="3287" y="3787"/>
                    <a:pt x="3144" y="3644"/>
                    <a:pt x="3144" y="3478"/>
                  </a:cubicBezTo>
                  <a:cubicBezTo>
                    <a:pt x="3144" y="3287"/>
                    <a:pt x="3287" y="3144"/>
                    <a:pt x="3477" y="3144"/>
                  </a:cubicBezTo>
                  <a:close/>
                  <a:moveTo>
                    <a:pt x="2522" y="2513"/>
                  </a:moveTo>
                  <a:cubicBezTo>
                    <a:pt x="2602" y="2513"/>
                    <a:pt x="2679" y="2549"/>
                    <a:pt x="2739" y="2620"/>
                  </a:cubicBezTo>
                  <a:cubicBezTo>
                    <a:pt x="2858" y="2739"/>
                    <a:pt x="2858" y="2930"/>
                    <a:pt x="2739" y="3049"/>
                  </a:cubicBezTo>
                  <a:lnTo>
                    <a:pt x="1786" y="4001"/>
                  </a:lnTo>
                  <a:cubicBezTo>
                    <a:pt x="1739" y="4073"/>
                    <a:pt x="1644" y="4097"/>
                    <a:pt x="1572" y="4097"/>
                  </a:cubicBezTo>
                  <a:cubicBezTo>
                    <a:pt x="1501" y="4097"/>
                    <a:pt x="1405" y="4073"/>
                    <a:pt x="1358" y="4001"/>
                  </a:cubicBezTo>
                  <a:lnTo>
                    <a:pt x="715" y="3382"/>
                  </a:lnTo>
                  <a:cubicBezTo>
                    <a:pt x="596" y="3239"/>
                    <a:pt x="596" y="3049"/>
                    <a:pt x="715" y="2930"/>
                  </a:cubicBezTo>
                  <a:cubicBezTo>
                    <a:pt x="774" y="2870"/>
                    <a:pt x="858" y="2840"/>
                    <a:pt x="941" y="2840"/>
                  </a:cubicBezTo>
                  <a:cubicBezTo>
                    <a:pt x="1024" y="2840"/>
                    <a:pt x="1108" y="2870"/>
                    <a:pt x="1167" y="2930"/>
                  </a:cubicBezTo>
                  <a:lnTo>
                    <a:pt x="1572" y="3335"/>
                  </a:lnTo>
                  <a:lnTo>
                    <a:pt x="2286" y="2620"/>
                  </a:lnTo>
                  <a:cubicBezTo>
                    <a:pt x="2358" y="2549"/>
                    <a:pt x="2441" y="2513"/>
                    <a:pt x="2522" y="2513"/>
                  </a:cubicBezTo>
                  <a:close/>
                  <a:moveTo>
                    <a:pt x="4739" y="5049"/>
                  </a:moveTo>
                  <a:cubicBezTo>
                    <a:pt x="4906" y="5049"/>
                    <a:pt x="5049" y="5192"/>
                    <a:pt x="5049" y="5359"/>
                  </a:cubicBezTo>
                  <a:cubicBezTo>
                    <a:pt x="5049" y="5526"/>
                    <a:pt x="4906" y="5668"/>
                    <a:pt x="4739" y="5668"/>
                  </a:cubicBezTo>
                  <a:lnTo>
                    <a:pt x="3477" y="5668"/>
                  </a:lnTo>
                  <a:cubicBezTo>
                    <a:pt x="3287" y="5668"/>
                    <a:pt x="3144" y="5526"/>
                    <a:pt x="3144" y="5359"/>
                  </a:cubicBezTo>
                  <a:cubicBezTo>
                    <a:pt x="3144" y="5192"/>
                    <a:pt x="3287" y="5049"/>
                    <a:pt x="3477" y="5049"/>
                  </a:cubicBezTo>
                  <a:close/>
                  <a:moveTo>
                    <a:pt x="2522" y="4412"/>
                  </a:moveTo>
                  <a:cubicBezTo>
                    <a:pt x="2602" y="4412"/>
                    <a:pt x="2679" y="4442"/>
                    <a:pt x="2739" y="4502"/>
                  </a:cubicBezTo>
                  <a:cubicBezTo>
                    <a:pt x="2858" y="4621"/>
                    <a:pt x="2858" y="4835"/>
                    <a:pt x="2739" y="4954"/>
                  </a:cubicBezTo>
                  <a:lnTo>
                    <a:pt x="1786" y="5907"/>
                  </a:lnTo>
                  <a:cubicBezTo>
                    <a:pt x="1739" y="5954"/>
                    <a:pt x="1644" y="6002"/>
                    <a:pt x="1572" y="6002"/>
                  </a:cubicBezTo>
                  <a:cubicBezTo>
                    <a:pt x="1501" y="6002"/>
                    <a:pt x="1405" y="5954"/>
                    <a:pt x="1358" y="5907"/>
                  </a:cubicBezTo>
                  <a:lnTo>
                    <a:pt x="715" y="5264"/>
                  </a:lnTo>
                  <a:cubicBezTo>
                    <a:pt x="596" y="5145"/>
                    <a:pt x="596" y="4954"/>
                    <a:pt x="715" y="4811"/>
                  </a:cubicBezTo>
                  <a:cubicBezTo>
                    <a:pt x="774" y="4752"/>
                    <a:pt x="858" y="4722"/>
                    <a:pt x="941" y="4722"/>
                  </a:cubicBezTo>
                  <a:cubicBezTo>
                    <a:pt x="1024" y="4722"/>
                    <a:pt x="1108" y="4752"/>
                    <a:pt x="1167" y="4811"/>
                  </a:cubicBezTo>
                  <a:lnTo>
                    <a:pt x="1572" y="5240"/>
                  </a:lnTo>
                  <a:lnTo>
                    <a:pt x="2286" y="4502"/>
                  </a:lnTo>
                  <a:cubicBezTo>
                    <a:pt x="2358" y="4442"/>
                    <a:pt x="2441" y="4412"/>
                    <a:pt x="2522" y="4412"/>
                  </a:cubicBezTo>
                  <a:close/>
                  <a:moveTo>
                    <a:pt x="310" y="1"/>
                  </a:moveTo>
                  <a:cubicBezTo>
                    <a:pt x="143" y="1"/>
                    <a:pt x="0" y="144"/>
                    <a:pt x="0" y="310"/>
                  </a:cubicBezTo>
                  <a:lnTo>
                    <a:pt x="0" y="6954"/>
                  </a:lnTo>
                  <a:lnTo>
                    <a:pt x="5668" y="6954"/>
                  </a:lnTo>
                  <a:lnTo>
                    <a:pt x="5668" y="310"/>
                  </a:lnTo>
                  <a:cubicBezTo>
                    <a:pt x="5668" y="144"/>
                    <a:pt x="5525" y="1"/>
                    <a:pt x="5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7"/>
            <p:cNvSpPr/>
            <p:nvPr/>
          </p:nvSpPr>
          <p:spPr>
            <a:xfrm>
              <a:off x="2450280" y="2106504"/>
              <a:ext cx="61888" cy="184852"/>
            </a:xfrm>
            <a:custGeom>
              <a:rect b="b" l="l" r="r" t="t"/>
              <a:pathLst>
                <a:path extrusionOk="0" h="5693" w="1906">
                  <a:moveTo>
                    <a:pt x="0" y="1"/>
                  </a:moveTo>
                  <a:lnTo>
                    <a:pt x="0" y="5692"/>
                  </a:lnTo>
                  <a:lnTo>
                    <a:pt x="1905" y="5692"/>
                  </a:lnTo>
                  <a:lnTo>
                    <a:pt x="1905" y="310"/>
                  </a:lnTo>
                  <a:cubicBezTo>
                    <a:pt x="1905" y="144"/>
                    <a:pt x="1762" y="1"/>
                    <a:pt x="1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7"/>
            <p:cNvSpPr/>
            <p:nvPr/>
          </p:nvSpPr>
          <p:spPr>
            <a:xfrm>
              <a:off x="2162619" y="2312208"/>
              <a:ext cx="349540" cy="41789"/>
            </a:xfrm>
            <a:custGeom>
              <a:rect b="b" l="l" r="r" t="t"/>
              <a:pathLst>
                <a:path extrusionOk="0" h="1287" w="10765">
                  <a:moveTo>
                    <a:pt x="0" y="0"/>
                  </a:moveTo>
                  <a:lnTo>
                    <a:pt x="0" y="977"/>
                  </a:lnTo>
                  <a:cubicBezTo>
                    <a:pt x="0" y="1143"/>
                    <a:pt x="143" y="1286"/>
                    <a:pt x="310" y="1286"/>
                  </a:cubicBezTo>
                  <a:lnTo>
                    <a:pt x="10455" y="1286"/>
                  </a:lnTo>
                  <a:cubicBezTo>
                    <a:pt x="10621" y="1286"/>
                    <a:pt x="10764" y="1143"/>
                    <a:pt x="10764" y="977"/>
                  </a:cubicBezTo>
                  <a:lnTo>
                    <a:pt x="107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7"/>
            <p:cNvSpPr/>
            <p:nvPr/>
          </p:nvSpPr>
          <p:spPr>
            <a:xfrm>
              <a:off x="2162619" y="2106504"/>
              <a:ext cx="61888" cy="184852"/>
            </a:xfrm>
            <a:custGeom>
              <a:rect b="b" l="l" r="r" t="t"/>
              <a:pathLst>
                <a:path extrusionOk="0" h="5693" w="1906">
                  <a:moveTo>
                    <a:pt x="310" y="1"/>
                  </a:moveTo>
                  <a:cubicBezTo>
                    <a:pt x="143" y="1"/>
                    <a:pt x="0" y="144"/>
                    <a:pt x="0" y="310"/>
                  </a:cubicBezTo>
                  <a:lnTo>
                    <a:pt x="0" y="5692"/>
                  </a:lnTo>
                  <a:lnTo>
                    <a:pt x="1905" y="5692"/>
                  </a:lnTo>
                  <a:lnTo>
                    <a:pt x="19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7"/>
          <p:cNvGrpSpPr/>
          <p:nvPr/>
        </p:nvGrpSpPr>
        <p:grpSpPr>
          <a:xfrm>
            <a:off x="2162619" y="2675657"/>
            <a:ext cx="349540" cy="327892"/>
            <a:chOff x="2162619" y="2675657"/>
            <a:chExt cx="349540" cy="327892"/>
          </a:xfrm>
        </p:grpSpPr>
        <p:sp>
          <p:nvSpPr>
            <p:cNvPr id="1201" name="Google Shape;1201;p67"/>
            <p:cNvSpPr/>
            <p:nvPr/>
          </p:nvSpPr>
          <p:spPr>
            <a:xfrm>
              <a:off x="2228341" y="2749107"/>
              <a:ext cx="13183" cy="18605"/>
            </a:xfrm>
            <a:custGeom>
              <a:rect b="b" l="l" r="r" t="t"/>
              <a:pathLst>
                <a:path extrusionOk="0" h="573" w="406">
                  <a:moveTo>
                    <a:pt x="191" y="1"/>
                  </a:moveTo>
                  <a:lnTo>
                    <a:pt x="0" y="572"/>
                  </a:lnTo>
                  <a:lnTo>
                    <a:pt x="405" y="572"/>
                  </a:lnTo>
                  <a:lnTo>
                    <a:pt x="1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7"/>
            <p:cNvSpPr/>
            <p:nvPr/>
          </p:nvSpPr>
          <p:spPr>
            <a:xfrm>
              <a:off x="2224477" y="2788559"/>
              <a:ext cx="20911" cy="92020"/>
            </a:xfrm>
            <a:custGeom>
              <a:rect b="b" l="l" r="r" t="t"/>
              <a:pathLst>
                <a:path extrusionOk="0" h="2834" w="644">
                  <a:moveTo>
                    <a:pt x="0" y="0"/>
                  </a:moveTo>
                  <a:lnTo>
                    <a:pt x="0" y="2834"/>
                  </a:lnTo>
                  <a:lnTo>
                    <a:pt x="643" y="2834"/>
                  </a:lnTo>
                  <a:lnTo>
                    <a:pt x="6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7"/>
            <p:cNvSpPr/>
            <p:nvPr/>
          </p:nvSpPr>
          <p:spPr>
            <a:xfrm>
              <a:off x="2316500" y="2726669"/>
              <a:ext cx="41789" cy="153908"/>
            </a:xfrm>
            <a:custGeom>
              <a:rect b="b" l="l" r="r" t="t"/>
              <a:pathLst>
                <a:path extrusionOk="0" h="4740" w="1287">
                  <a:moveTo>
                    <a:pt x="0" y="1"/>
                  </a:moveTo>
                  <a:lnTo>
                    <a:pt x="0" y="644"/>
                  </a:lnTo>
                  <a:lnTo>
                    <a:pt x="334" y="644"/>
                  </a:lnTo>
                  <a:cubicBezTo>
                    <a:pt x="500" y="644"/>
                    <a:pt x="643" y="787"/>
                    <a:pt x="643" y="953"/>
                  </a:cubicBezTo>
                  <a:cubicBezTo>
                    <a:pt x="643" y="1120"/>
                    <a:pt x="500" y="1263"/>
                    <a:pt x="334" y="1263"/>
                  </a:cubicBezTo>
                  <a:lnTo>
                    <a:pt x="0" y="1263"/>
                  </a:lnTo>
                  <a:lnTo>
                    <a:pt x="0" y="1906"/>
                  </a:lnTo>
                  <a:lnTo>
                    <a:pt x="334" y="1906"/>
                  </a:lnTo>
                  <a:cubicBezTo>
                    <a:pt x="500" y="1906"/>
                    <a:pt x="643" y="2049"/>
                    <a:pt x="643" y="2216"/>
                  </a:cubicBezTo>
                  <a:cubicBezTo>
                    <a:pt x="643" y="2382"/>
                    <a:pt x="500" y="2525"/>
                    <a:pt x="334" y="2525"/>
                  </a:cubicBezTo>
                  <a:lnTo>
                    <a:pt x="0" y="2525"/>
                  </a:lnTo>
                  <a:lnTo>
                    <a:pt x="0" y="3168"/>
                  </a:lnTo>
                  <a:lnTo>
                    <a:pt x="334" y="3168"/>
                  </a:lnTo>
                  <a:cubicBezTo>
                    <a:pt x="500" y="3168"/>
                    <a:pt x="643" y="3311"/>
                    <a:pt x="643" y="3478"/>
                  </a:cubicBezTo>
                  <a:cubicBezTo>
                    <a:pt x="643" y="3645"/>
                    <a:pt x="500" y="3787"/>
                    <a:pt x="334" y="3787"/>
                  </a:cubicBezTo>
                  <a:lnTo>
                    <a:pt x="0" y="3787"/>
                  </a:lnTo>
                  <a:lnTo>
                    <a:pt x="0" y="4740"/>
                  </a:lnTo>
                  <a:lnTo>
                    <a:pt x="1286" y="4740"/>
                  </a:lnTo>
                  <a:lnTo>
                    <a:pt x="12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7"/>
            <p:cNvSpPr/>
            <p:nvPr/>
          </p:nvSpPr>
          <p:spPr>
            <a:xfrm>
              <a:off x="2162619" y="2675657"/>
              <a:ext cx="349540" cy="204918"/>
            </a:xfrm>
            <a:custGeom>
              <a:rect b="b" l="l" r="r" t="t"/>
              <a:pathLst>
                <a:path extrusionOk="0" h="6311" w="10765">
                  <a:moveTo>
                    <a:pt x="310" y="0"/>
                  </a:moveTo>
                  <a:cubicBezTo>
                    <a:pt x="143" y="0"/>
                    <a:pt x="0" y="143"/>
                    <a:pt x="0" y="310"/>
                  </a:cubicBezTo>
                  <a:lnTo>
                    <a:pt x="0" y="6311"/>
                  </a:lnTo>
                  <a:lnTo>
                    <a:pt x="1286" y="6311"/>
                  </a:lnTo>
                  <a:lnTo>
                    <a:pt x="1286" y="3144"/>
                  </a:lnTo>
                  <a:cubicBezTo>
                    <a:pt x="1286" y="3120"/>
                    <a:pt x="1286" y="3096"/>
                    <a:pt x="1286" y="3048"/>
                  </a:cubicBezTo>
                  <a:lnTo>
                    <a:pt x="1929" y="1167"/>
                  </a:lnTo>
                  <a:cubicBezTo>
                    <a:pt x="1965" y="1036"/>
                    <a:pt x="2090" y="971"/>
                    <a:pt x="2218" y="971"/>
                  </a:cubicBezTo>
                  <a:cubicBezTo>
                    <a:pt x="2346" y="971"/>
                    <a:pt x="2477" y="1036"/>
                    <a:pt x="2524" y="1167"/>
                  </a:cubicBezTo>
                  <a:lnTo>
                    <a:pt x="3144" y="3048"/>
                  </a:lnTo>
                  <a:cubicBezTo>
                    <a:pt x="3167" y="3096"/>
                    <a:pt x="3167" y="3120"/>
                    <a:pt x="3167" y="3144"/>
                  </a:cubicBezTo>
                  <a:lnTo>
                    <a:pt x="3167" y="6311"/>
                  </a:lnTo>
                  <a:lnTo>
                    <a:pt x="4120" y="6311"/>
                  </a:lnTo>
                  <a:lnTo>
                    <a:pt x="4120" y="1262"/>
                  </a:lnTo>
                  <a:cubicBezTo>
                    <a:pt x="4120" y="1096"/>
                    <a:pt x="4263" y="953"/>
                    <a:pt x="4430" y="953"/>
                  </a:cubicBezTo>
                  <a:lnTo>
                    <a:pt x="6335" y="953"/>
                  </a:lnTo>
                  <a:cubicBezTo>
                    <a:pt x="6502" y="953"/>
                    <a:pt x="6644" y="1096"/>
                    <a:pt x="6644" y="1262"/>
                  </a:cubicBezTo>
                  <a:lnTo>
                    <a:pt x="6644" y="6311"/>
                  </a:lnTo>
                  <a:lnTo>
                    <a:pt x="7597" y="6311"/>
                  </a:lnTo>
                  <a:lnTo>
                    <a:pt x="7597" y="3668"/>
                  </a:lnTo>
                  <a:cubicBezTo>
                    <a:pt x="7406" y="3453"/>
                    <a:pt x="7287" y="3167"/>
                    <a:pt x="7287" y="2834"/>
                  </a:cubicBezTo>
                  <a:cubicBezTo>
                    <a:pt x="7287" y="2215"/>
                    <a:pt x="8145" y="1239"/>
                    <a:pt x="8311" y="1048"/>
                  </a:cubicBezTo>
                  <a:cubicBezTo>
                    <a:pt x="8371" y="977"/>
                    <a:pt x="8454" y="941"/>
                    <a:pt x="8541" y="941"/>
                  </a:cubicBezTo>
                  <a:cubicBezTo>
                    <a:pt x="8627" y="941"/>
                    <a:pt x="8716" y="977"/>
                    <a:pt x="8788" y="1048"/>
                  </a:cubicBezTo>
                  <a:cubicBezTo>
                    <a:pt x="8954" y="1239"/>
                    <a:pt x="9812" y="2215"/>
                    <a:pt x="9812" y="2834"/>
                  </a:cubicBezTo>
                  <a:cubicBezTo>
                    <a:pt x="9812" y="3167"/>
                    <a:pt x="9693" y="3453"/>
                    <a:pt x="9478" y="3668"/>
                  </a:cubicBezTo>
                  <a:lnTo>
                    <a:pt x="9478" y="6311"/>
                  </a:lnTo>
                  <a:lnTo>
                    <a:pt x="10764" y="6311"/>
                  </a:lnTo>
                  <a:lnTo>
                    <a:pt x="10764" y="310"/>
                  </a:lnTo>
                  <a:cubicBezTo>
                    <a:pt x="10764" y="143"/>
                    <a:pt x="10621" y="0"/>
                    <a:pt x="10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7"/>
            <p:cNvSpPr/>
            <p:nvPr/>
          </p:nvSpPr>
          <p:spPr>
            <a:xfrm>
              <a:off x="2429401" y="2807100"/>
              <a:ext cx="20911" cy="73480"/>
            </a:xfrm>
            <a:custGeom>
              <a:rect b="b" l="l" r="r" t="t"/>
              <a:pathLst>
                <a:path extrusionOk="0" h="2263" w="644">
                  <a:moveTo>
                    <a:pt x="0" y="1"/>
                  </a:moveTo>
                  <a:lnTo>
                    <a:pt x="0" y="2263"/>
                  </a:lnTo>
                  <a:lnTo>
                    <a:pt x="643" y="2263"/>
                  </a:lnTo>
                  <a:lnTo>
                    <a:pt x="643" y="1"/>
                  </a:lnTo>
                  <a:cubicBezTo>
                    <a:pt x="548" y="24"/>
                    <a:pt x="429" y="48"/>
                    <a:pt x="334" y="48"/>
                  </a:cubicBezTo>
                  <a:cubicBezTo>
                    <a:pt x="214" y="48"/>
                    <a:pt x="119" y="2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7"/>
            <p:cNvSpPr/>
            <p:nvPr/>
          </p:nvSpPr>
          <p:spPr>
            <a:xfrm>
              <a:off x="2419335" y="2732092"/>
              <a:ext cx="41010" cy="56498"/>
            </a:xfrm>
            <a:custGeom>
              <a:rect b="b" l="l" r="r" t="t"/>
              <a:pathLst>
                <a:path extrusionOk="0" h="1740" w="1263">
                  <a:moveTo>
                    <a:pt x="644" y="1"/>
                  </a:moveTo>
                  <a:cubicBezTo>
                    <a:pt x="310" y="429"/>
                    <a:pt x="1" y="906"/>
                    <a:pt x="1" y="1096"/>
                  </a:cubicBezTo>
                  <a:cubicBezTo>
                    <a:pt x="1" y="1453"/>
                    <a:pt x="286" y="1739"/>
                    <a:pt x="644" y="1739"/>
                  </a:cubicBezTo>
                  <a:cubicBezTo>
                    <a:pt x="977" y="1739"/>
                    <a:pt x="1263" y="1453"/>
                    <a:pt x="1263" y="1096"/>
                  </a:cubicBezTo>
                  <a:cubicBezTo>
                    <a:pt x="1263" y="906"/>
                    <a:pt x="977" y="429"/>
                    <a:pt x="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7"/>
            <p:cNvSpPr/>
            <p:nvPr/>
          </p:nvSpPr>
          <p:spPr>
            <a:xfrm>
              <a:off x="2245355" y="2962539"/>
              <a:ext cx="184072" cy="41010"/>
            </a:xfrm>
            <a:custGeom>
              <a:rect b="b" l="l" r="r" t="t"/>
              <a:pathLst>
                <a:path extrusionOk="0" h="1263" w="5669">
                  <a:moveTo>
                    <a:pt x="1262" y="0"/>
                  </a:moveTo>
                  <a:lnTo>
                    <a:pt x="1262" y="643"/>
                  </a:lnTo>
                  <a:lnTo>
                    <a:pt x="310" y="643"/>
                  </a:lnTo>
                  <a:cubicBezTo>
                    <a:pt x="143" y="643"/>
                    <a:pt x="0" y="786"/>
                    <a:pt x="0" y="953"/>
                  </a:cubicBezTo>
                  <a:cubicBezTo>
                    <a:pt x="0" y="1120"/>
                    <a:pt x="143" y="1262"/>
                    <a:pt x="310" y="1262"/>
                  </a:cubicBezTo>
                  <a:lnTo>
                    <a:pt x="5359" y="1262"/>
                  </a:lnTo>
                  <a:cubicBezTo>
                    <a:pt x="5525" y="1262"/>
                    <a:pt x="5668" y="1120"/>
                    <a:pt x="5668" y="953"/>
                  </a:cubicBezTo>
                  <a:cubicBezTo>
                    <a:pt x="5668" y="786"/>
                    <a:pt x="5525" y="643"/>
                    <a:pt x="5359" y="643"/>
                  </a:cubicBezTo>
                  <a:lnTo>
                    <a:pt x="4406" y="643"/>
                  </a:lnTo>
                  <a:lnTo>
                    <a:pt x="4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7"/>
            <p:cNvSpPr/>
            <p:nvPr/>
          </p:nvSpPr>
          <p:spPr>
            <a:xfrm>
              <a:off x="2162619" y="2901429"/>
              <a:ext cx="349540" cy="41042"/>
            </a:xfrm>
            <a:custGeom>
              <a:rect b="b" l="l" r="r" t="t"/>
              <a:pathLst>
                <a:path extrusionOk="0" h="1264" w="10765">
                  <a:moveTo>
                    <a:pt x="0" y="1"/>
                  </a:moveTo>
                  <a:lnTo>
                    <a:pt x="0" y="930"/>
                  </a:lnTo>
                  <a:cubicBezTo>
                    <a:pt x="0" y="1120"/>
                    <a:pt x="143" y="1263"/>
                    <a:pt x="310" y="1263"/>
                  </a:cubicBezTo>
                  <a:lnTo>
                    <a:pt x="10455" y="1263"/>
                  </a:lnTo>
                  <a:cubicBezTo>
                    <a:pt x="10621" y="1263"/>
                    <a:pt x="10764" y="1120"/>
                    <a:pt x="10764" y="930"/>
                  </a:cubicBezTo>
                  <a:lnTo>
                    <a:pt x="107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67"/>
          <p:cNvGrpSpPr/>
          <p:nvPr/>
        </p:nvGrpSpPr>
        <p:grpSpPr>
          <a:xfrm>
            <a:off x="2162619" y="3273385"/>
            <a:ext cx="349549" cy="350328"/>
            <a:chOff x="2162619" y="3273385"/>
            <a:chExt cx="349549" cy="350328"/>
          </a:xfrm>
        </p:grpSpPr>
        <p:sp>
          <p:nvSpPr>
            <p:cNvPr id="1210" name="Google Shape;1210;p67"/>
            <p:cNvSpPr/>
            <p:nvPr/>
          </p:nvSpPr>
          <p:spPr>
            <a:xfrm>
              <a:off x="2162619" y="3540947"/>
              <a:ext cx="307783" cy="82766"/>
            </a:xfrm>
            <a:custGeom>
              <a:rect b="b" l="l" r="r" t="t"/>
              <a:pathLst>
                <a:path extrusionOk="0" h="2549" w="9479">
                  <a:moveTo>
                    <a:pt x="310" y="0"/>
                  </a:moveTo>
                  <a:cubicBezTo>
                    <a:pt x="143" y="0"/>
                    <a:pt x="0" y="143"/>
                    <a:pt x="0" y="310"/>
                  </a:cubicBezTo>
                  <a:lnTo>
                    <a:pt x="0" y="2239"/>
                  </a:lnTo>
                  <a:cubicBezTo>
                    <a:pt x="0" y="2406"/>
                    <a:pt x="143" y="2549"/>
                    <a:pt x="310" y="2549"/>
                  </a:cubicBezTo>
                  <a:lnTo>
                    <a:pt x="9145" y="2549"/>
                  </a:lnTo>
                  <a:cubicBezTo>
                    <a:pt x="9335" y="2549"/>
                    <a:pt x="9478" y="2406"/>
                    <a:pt x="9478" y="2239"/>
                  </a:cubicBezTo>
                  <a:lnTo>
                    <a:pt x="9478" y="310"/>
                  </a:lnTo>
                  <a:cubicBezTo>
                    <a:pt x="9478" y="143"/>
                    <a:pt x="9335" y="0"/>
                    <a:pt x="9145" y="0"/>
                  </a:cubicBezTo>
                  <a:lnTo>
                    <a:pt x="8192" y="0"/>
                  </a:lnTo>
                  <a:lnTo>
                    <a:pt x="8192" y="953"/>
                  </a:lnTo>
                  <a:cubicBezTo>
                    <a:pt x="8192" y="1120"/>
                    <a:pt x="8073" y="1263"/>
                    <a:pt x="7883" y="1263"/>
                  </a:cubicBezTo>
                  <a:cubicBezTo>
                    <a:pt x="7716" y="1263"/>
                    <a:pt x="7573" y="1120"/>
                    <a:pt x="7573" y="953"/>
                  </a:cubicBezTo>
                  <a:lnTo>
                    <a:pt x="7573" y="0"/>
                  </a:lnTo>
                  <a:lnTo>
                    <a:pt x="6930" y="0"/>
                  </a:lnTo>
                  <a:lnTo>
                    <a:pt x="6930" y="953"/>
                  </a:lnTo>
                  <a:cubicBezTo>
                    <a:pt x="6930" y="1120"/>
                    <a:pt x="6787" y="1263"/>
                    <a:pt x="6621" y="1263"/>
                  </a:cubicBezTo>
                  <a:cubicBezTo>
                    <a:pt x="6454" y="1263"/>
                    <a:pt x="6311" y="1120"/>
                    <a:pt x="6311" y="953"/>
                  </a:cubicBezTo>
                  <a:lnTo>
                    <a:pt x="6311" y="0"/>
                  </a:lnTo>
                  <a:lnTo>
                    <a:pt x="5668" y="0"/>
                  </a:lnTo>
                  <a:lnTo>
                    <a:pt x="5668" y="953"/>
                  </a:lnTo>
                  <a:cubicBezTo>
                    <a:pt x="5668" y="1120"/>
                    <a:pt x="5525" y="1263"/>
                    <a:pt x="5358" y="1263"/>
                  </a:cubicBezTo>
                  <a:cubicBezTo>
                    <a:pt x="5192" y="1263"/>
                    <a:pt x="5049" y="1120"/>
                    <a:pt x="5049" y="953"/>
                  </a:cubicBezTo>
                  <a:lnTo>
                    <a:pt x="5049" y="0"/>
                  </a:lnTo>
                  <a:lnTo>
                    <a:pt x="4406" y="0"/>
                  </a:lnTo>
                  <a:lnTo>
                    <a:pt x="4406" y="953"/>
                  </a:lnTo>
                  <a:cubicBezTo>
                    <a:pt x="4406" y="1120"/>
                    <a:pt x="4263" y="1263"/>
                    <a:pt x="4096" y="1263"/>
                  </a:cubicBezTo>
                  <a:cubicBezTo>
                    <a:pt x="3930" y="1263"/>
                    <a:pt x="3787" y="1120"/>
                    <a:pt x="3787" y="953"/>
                  </a:cubicBezTo>
                  <a:lnTo>
                    <a:pt x="3787" y="0"/>
                  </a:lnTo>
                  <a:lnTo>
                    <a:pt x="3144" y="0"/>
                  </a:lnTo>
                  <a:lnTo>
                    <a:pt x="3144" y="953"/>
                  </a:lnTo>
                  <a:cubicBezTo>
                    <a:pt x="3144" y="1120"/>
                    <a:pt x="3001" y="1263"/>
                    <a:pt x="2834" y="1263"/>
                  </a:cubicBezTo>
                  <a:cubicBezTo>
                    <a:pt x="2667" y="1263"/>
                    <a:pt x="2524" y="1120"/>
                    <a:pt x="2524" y="953"/>
                  </a:cubicBezTo>
                  <a:lnTo>
                    <a:pt x="2524" y="0"/>
                  </a:lnTo>
                  <a:lnTo>
                    <a:pt x="1882" y="0"/>
                  </a:lnTo>
                  <a:lnTo>
                    <a:pt x="1882" y="953"/>
                  </a:lnTo>
                  <a:cubicBezTo>
                    <a:pt x="1882" y="1120"/>
                    <a:pt x="1739" y="1263"/>
                    <a:pt x="1572" y="1263"/>
                  </a:cubicBezTo>
                  <a:cubicBezTo>
                    <a:pt x="1405" y="1263"/>
                    <a:pt x="1262" y="1120"/>
                    <a:pt x="1262" y="953"/>
                  </a:cubicBezTo>
                  <a:lnTo>
                    <a:pt x="12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7"/>
            <p:cNvSpPr/>
            <p:nvPr/>
          </p:nvSpPr>
          <p:spPr>
            <a:xfrm>
              <a:off x="2162619" y="3315143"/>
              <a:ext cx="349540" cy="204951"/>
            </a:xfrm>
            <a:custGeom>
              <a:rect b="b" l="l" r="r" t="t"/>
              <a:pathLst>
                <a:path extrusionOk="0" h="6312" w="10765">
                  <a:moveTo>
                    <a:pt x="7264" y="1263"/>
                  </a:moveTo>
                  <a:cubicBezTo>
                    <a:pt x="7430" y="1263"/>
                    <a:pt x="7573" y="1406"/>
                    <a:pt x="7573" y="1572"/>
                  </a:cubicBezTo>
                  <a:lnTo>
                    <a:pt x="7573" y="3478"/>
                  </a:lnTo>
                  <a:cubicBezTo>
                    <a:pt x="7573" y="3644"/>
                    <a:pt x="7430" y="3787"/>
                    <a:pt x="7264" y="3787"/>
                  </a:cubicBezTo>
                  <a:lnTo>
                    <a:pt x="4096" y="3787"/>
                  </a:lnTo>
                  <a:cubicBezTo>
                    <a:pt x="3930" y="3787"/>
                    <a:pt x="3787" y="3644"/>
                    <a:pt x="3787" y="3478"/>
                  </a:cubicBezTo>
                  <a:lnTo>
                    <a:pt x="3787" y="1572"/>
                  </a:lnTo>
                  <a:cubicBezTo>
                    <a:pt x="3787" y="1406"/>
                    <a:pt x="3930" y="1263"/>
                    <a:pt x="4096" y="1263"/>
                  </a:cubicBezTo>
                  <a:close/>
                  <a:moveTo>
                    <a:pt x="7264" y="4430"/>
                  </a:moveTo>
                  <a:cubicBezTo>
                    <a:pt x="7430" y="4430"/>
                    <a:pt x="7573" y="4573"/>
                    <a:pt x="7573" y="4740"/>
                  </a:cubicBezTo>
                  <a:cubicBezTo>
                    <a:pt x="7573" y="4906"/>
                    <a:pt x="7430" y="5049"/>
                    <a:pt x="7264" y="5049"/>
                  </a:cubicBezTo>
                  <a:lnTo>
                    <a:pt x="4096" y="5049"/>
                  </a:lnTo>
                  <a:cubicBezTo>
                    <a:pt x="3930" y="5049"/>
                    <a:pt x="3787" y="4906"/>
                    <a:pt x="3787" y="4740"/>
                  </a:cubicBezTo>
                  <a:cubicBezTo>
                    <a:pt x="3787" y="4573"/>
                    <a:pt x="3930" y="4430"/>
                    <a:pt x="4096" y="4430"/>
                  </a:cubicBezTo>
                  <a:close/>
                  <a:moveTo>
                    <a:pt x="310" y="1"/>
                  </a:moveTo>
                  <a:cubicBezTo>
                    <a:pt x="143" y="1"/>
                    <a:pt x="0" y="144"/>
                    <a:pt x="0" y="310"/>
                  </a:cubicBezTo>
                  <a:lnTo>
                    <a:pt x="0" y="6002"/>
                  </a:lnTo>
                  <a:cubicBezTo>
                    <a:pt x="0" y="6169"/>
                    <a:pt x="143" y="6311"/>
                    <a:pt x="310" y="6311"/>
                  </a:cubicBezTo>
                  <a:lnTo>
                    <a:pt x="9812" y="6311"/>
                  </a:lnTo>
                  <a:cubicBezTo>
                    <a:pt x="10336" y="6311"/>
                    <a:pt x="10764" y="5907"/>
                    <a:pt x="10764" y="5383"/>
                  </a:cubicBezTo>
                  <a:cubicBezTo>
                    <a:pt x="10764" y="4859"/>
                    <a:pt x="10336" y="4430"/>
                    <a:pt x="9812" y="4430"/>
                  </a:cubicBezTo>
                  <a:cubicBezTo>
                    <a:pt x="9288" y="4430"/>
                    <a:pt x="9121" y="4740"/>
                    <a:pt x="8835" y="5049"/>
                  </a:cubicBezTo>
                  <a:cubicBezTo>
                    <a:pt x="8835" y="5240"/>
                    <a:pt x="8692" y="5383"/>
                    <a:pt x="8526" y="5383"/>
                  </a:cubicBezTo>
                  <a:cubicBezTo>
                    <a:pt x="8335" y="5383"/>
                    <a:pt x="8192" y="5240"/>
                    <a:pt x="8192" y="5049"/>
                  </a:cubicBezTo>
                  <a:lnTo>
                    <a:pt x="8192" y="1"/>
                  </a:lnTo>
                  <a:lnTo>
                    <a:pt x="3144" y="1"/>
                  </a:lnTo>
                  <a:lnTo>
                    <a:pt x="3144" y="3692"/>
                  </a:lnTo>
                  <a:cubicBezTo>
                    <a:pt x="3144" y="3835"/>
                    <a:pt x="3120" y="3954"/>
                    <a:pt x="3096" y="4073"/>
                  </a:cubicBezTo>
                  <a:cubicBezTo>
                    <a:pt x="3074" y="4140"/>
                    <a:pt x="2758" y="5109"/>
                    <a:pt x="2739" y="5169"/>
                  </a:cubicBezTo>
                  <a:lnTo>
                    <a:pt x="2739" y="5169"/>
                  </a:lnTo>
                  <a:cubicBezTo>
                    <a:pt x="2572" y="5478"/>
                    <a:pt x="2239" y="5692"/>
                    <a:pt x="1882" y="5692"/>
                  </a:cubicBezTo>
                  <a:cubicBezTo>
                    <a:pt x="1524" y="5692"/>
                    <a:pt x="1191" y="5478"/>
                    <a:pt x="1048" y="5168"/>
                  </a:cubicBezTo>
                  <a:cubicBezTo>
                    <a:pt x="1026" y="5101"/>
                    <a:pt x="707" y="4124"/>
                    <a:pt x="690" y="4072"/>
                  </a:cubicBezTo>
                  <a:lnTo>
                    <a:pt x="690" y="4072"/>
                  </a:lnTo>
                  <a:cubicBezTo>
                    <a:pt x="690" y="4072"/>
                    <a:pt x="691" y="4073"/>
                    <a:pt x="691" y="4073"/>
                  </a:cubicBezTo>
                  <a:cubicBezTo>
                    <a:pt x="690" y="4071"/>
                    <a:pt x="690" y="4070"/>
                    <a:pt x="690" y="4070"/>
                  </a:cubicBezTo>
                  <a:lnTo>
                    <a:pt x="690" y="4070"/>
                  </a:lnTo>
                  <a:cubicBezTo>
                    <a:pt x="690" y="4070"/>
                    <a:pt x="690" y="4070"/>
                    <a:pt x="690" y="4072"/>
                  </a:cubicBezTo>
                  <a:lnTo>
                    <a:pt x="690" y="4072"/>
                  </a:lnTo>
                  <a:cubicBezTo>
                    <a:pt x="643" y="3953"/>
                    <a:pt x="619" y="3834"/>
                    <a:pt x="619" y="3692"/>
                  </a:cubicBezTo>
                  <a:lnTo>
                    <a:pt x="6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7"/>
            <p:cNvSpPr/>
            <p:nvPr/>
          </p:nvSpPr>
          <p:spPr>
            <a:xfrm>
              <a:off x="2305654" y="3377000"/>
              <a:ext cx="82019" cy="41010"/>
            </a:xfrm>
            <a:custGeom>
              <a:rect b="b" l="l" r="r" t="t"/>
              <a:pathLst>
                <a:path extrusionOk="0" h="1263" w="2526">
                  <a:moveTo>
                    <a:pt x="1" y="1"/>
                  </a:moveTo>
                  <a:lnTo>
                    <a:pt x="1" y="1263"/>
                  </a:lnTo>
                  <a:lnTo>
                    <a:pt x="2525" y="1263"/>
                  </a:lnTo>
                  <a:lnTo>
                    <a:pt x="2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7"/>
            <p:cNvSpPr/>
            <p:nvPr/>
          </p:nvSpPr>
          <p:spPr>
            <a:xfrm>
              <a:off x="2449501" y="3273385"/>
              <a:ext cx="62667" cy="175565"/>
            </a:xfrm>
            <a:custGeom>
              <a:rect b="b" l="l" r="r" t="t"/>
              <a:pathLst>
                <a:path extrusionOk="0" h="5407" w="1930">
                  <a:moveTo>
                    <a:pt x="977" y="1"/>
                  </a:moveTo>
                  <a:cubicBezTo>
                    <a:pt x="453" y="1"/>
                    <a:pt x="0" y="429"/>
                    <a:pt x="0" y="953"/>
                  </a:cubicBezTo>
                  <a:lnTo>
                    <a:pt x="0" y="5407"/>
                  </a:lnTo>
                  <a:cubicBezTo>
                    <a:pt x="262" y="5192"/>
                    <a:pt x="620" y="5073"/>
                    <a:pt x="977" y="5073"/>
                  </a:cubicBezTo>
                  <a:cubicBezTo>
                    <a:pt x="1334" y="5073"/>
                    <a:pt x="1667" y="5192"/>
                    <a:pt x="1929" y="5407"/>
                  </a:cubicBezTo>
                  <a:lnTo>
                    <a:pt x="1929" y="953"/>
                  </a:lnTo>
                  <a:cubicBezTo>
                    <a:pt x="1929" y="429"/>
                    <a:pt x="1501"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7"/>
            <p:cNvSpPr/>
            <p:nvPr/>
          </p:nvSpPr>
          <p:spPr>
            <a:xfrm>
              <a:off x="2203598" y="3273385"/>
              <a:ext cx="41010" cy="144621"/>
            </a:xfrm>
            <a:custGeom>
              <a:rect b="b" l="l" r="r" t="t"/>
              <a:pathLst>
                <a:path extrusionOk="0" h="4454" w="1263">
                  <a:moveTo>
                    <a:pt x="310" y="1"/>
                  </a:moveTo>
                  <a:cubicBezTo>
                    <a:pt x="143" y="1"/>
                    <a:pt x="0" y="144"/>
                    <a:pt x="0" y="310"/>
                  </a:cubicBezTo>
                  <a:lnTo>
                    <a:pt x="0" y="4454"/>
                  </a:lnTo>
                  <a:lnTo>
                    <a:pt x="1262" y="4454"/>
                  </a:lnTo>
                  <a:lnTo>
                    <a:pt x="1262" y="310"/>
                  </a:lnTo>
                  <a:cubicBezTo>
                    <a:pt x="1262" y="144"/>
                    <a:pt x="1120"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7"/>
            <p:cNvSpPr/>
            <p:nvPr/>
          </p:nvSpPr>
          <p:spPr>
            <a:xfrm>
              <a:off x="2203598" y="3438111"/>
              <a:ext cx="40230" cy="41399"/>
            </a:xfrm>
            <a:custGeom>
              <a:rect b="b" l="l" r="r" t="t"/>
              <a:pathLst>
                <a:path extrusionOk="0" h="1275" w="1239">
                  <a:moveTo>
                    <a:pt x="0" y="0"/>
                  </a:moveTo>
                  <a:cubicBezTo>
                    <a:pt x="24" y="48"/>
                    <a:pt x="24" y="72"/>
                    <a:pt x="24" y="95"/>
                  </a:cubicBezTo>
                  <a:lnTo>
                    <a:pt x="334" y="1096"/>
                  </a:lnTo>
                  <a:cubicBezTo>
                    <a:pt x="393" y="1215"/>
                    <a:pt x="506" y="1274"/>
                    <a:pt x="620" y="1274"/>
                  </a:cubicBezTo>
                  <a:cubicBezTo>
                    <a:pt x="733" y="1274"/>
                    <a:pt x="846" y="1215"/>
                    <a:pt x="905" y="1096"/>
                  </a:cubicBezTo>
                  <a:lnTo>
                    <a:pt x="1215" y="95"/>
                  </a:lnTo>
                  <a:cubicBezTo>
                    <a:pt x="1239" y="72"/>
                    <a:pt x="1239" y="48"/>
                    <a:pt x="12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67"/>
          <p:cNvGrpSpPr/>
          <p:nvPr/>
        </p:nvGrpSpPr>
        <p:grpSpPr>
          <a:xfrm>
            <a:off x="2804442" y="3279977"/>
            <a:ext cx="351845" cy="337569"/>
            <a:chOff x="2804442" y="3279977"/>
            <a:chExt cx="351845" cy="337569"/>
          </a:xfrm>
        </p:grpSpPr>
        <p:sp>
          <p:nvSpPr>
            <p:cNvPr id="1217" name="Google Shape;1217;p67"/>
            <p:cNvSpPr/>
            <p:nvPr/>
          </p:nvSpPr>
          <p:spPr>
            <a:xfrm>
              <a:off x="2946730" y="3428045"/>
              <a:ext cx="66531" cy="63446"/>
            </a:xfrm>
            <a:custGeom>
              <a:rect b="b" l="l" r="r" t="t"/>
              <a:pathLst>
                <a:path extrusionOk="0" h="1954" w="2049">
                  <a:moveTo>
                    <a:pt x="1024" y="1"/>
                  </a:moveTo>
                  <a:lnTo>
                    <a:pt x="810" y="501"/>
                  </a:lnTo>
                  <a:cubicBezTo>
                    <a:pt x="762" y="620"/>
                    <a:pt x="667" y="691"/>
                    <a:pt x="548" y="715"/>
                  </a:cubicBezTo>
                  <a:lnTo>
                    <a:pt x="0" y="739"/>
                  </a:lnTo>
                  <a:lnTo>
                    <a:pt x="429" y="1096"/>
                  </a:lnTo>
                  <a:cubicBezTo>
                    <a:pt x="500" y="1167"/>
                    <a:pt x="548" y="1287"/>
                    <a:pt x="524" y="1406"/>
                  </a:cubicBezTo>
                  <a:lnTo>
                    <a:pt x="381" y="1953"/>
                  </a:lnTo>
                  <a:lnTo>
                    <a:pt x="381" y="1953"/>
                  </a:lnTo>
                  <a:lnTo>
                    <a:pt x="857" y="1644"/>
                  </a:lnTo>
                  <a:cubicBezTo>
                    <a:pt x="905" y="1620"/>
                    <a:pt x="965" y="1608"/>
                    <a:pt x="1024" y="1608"/>
                  </a:cubicBezTo>
                  <a:cubicBezTo>
                    <a:pt x="1084" y="1608"/>
                    <a:pt x="1143" y="1620"/>
                    <a:pt x="1191" y="1644"/>
                  </a:cubicBezTo>
                  <a:lnTo>
                    <a:pt x="1643" y="1953"/>
                  </a:lnTo>
                  <a:lnTo>
                    <a:pt x="1643" y="1953"/>
                  </a:lnTo>
                  <a:lnTo>
                    <a:pt x="1524" y="1406"/>
                  </a:lnTo>
                  <a:cubicBezTo>
                    <a:pt x="1477" y="1287"/>
                    <a:pt x="1524" y="1167"/>
                    <a:pt x="1619" y="1096"/>
                  </a:cubicBezTo>
                  <a:lnTo>
                    <a:pt x="2048" y="739"/>
                  </a:lnTo>
                  <a:lnTo>
                    <a:pt x="1500" y="715"/>
                  </a:lnTo>
                  <a:cubicBezTo>
                    <a:pt x="1381" y="691"/>
                    <a:pt x="1262" y="620"/>
                    <a:pt x="1215" y="501"/>
                  </a:cubicBezTo>
                  <a:lnTo>
                    <a:pt x="10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7"/>
            <p:cNvSpPr/>
            <p:nvPr/>
          </p:nvSpPr>
          <p:spPr>
            <a:xfrm>
              <a:off x="2804442" y="3279977"/>
              <a:ext cx="351845" cy="333857"/>
            </a:xfrm>
            <a:custGeom>
              <a:rect b="b" l="l" r="r" t="t"/>
              <a:pathLst>
                <a:path extrusionOk="0" h="10282" w="10836">
                  <a:moveTo>
                    <a:pt x="5406" y="3406"/>
                  </a:moveTo>
                  <a:cubicBezTo>
                    <a:pt x="5525" y="3406"/>
                    <a:pt x="5644" y="3465"/>
                    <a:pt x="5692" y="3584"/>
                  </a:cubicBezTo>
                  <a:lnTo>
                    <a:pt x="6121" y="4656"/>
                  </a:lnTo>
                  <a:lnTo>
                    <a:pt x="7264" y="4727"/>
                  </a:lnTo>
                  <a:cubicBezTo>
                    <a:pt x="7383" y="4727"/>
                    <a:pt x="7502" y="4822"/>
                    <a:pt x="7549" y="4942"/>
                  </a:cubicBezTo>
                  <a:cubicBezTo>
                    <a:pt x="7573" y="5061"/>
                    <a:pt x="7549" y="5204"/>
                    <a:pt x="7430" y="5275"/>
                  </a:cubicBezTo>
                  <a:lnTo>
                    <a:pt x="6573" y="6013"/>
                  </a:lnTo>
                  <a:lnTo>
                    <a:pt x="6835" y="7132"/>
                  </a:lnTo>
                  <a:cubicBezTo>
                    <a:pt x="6883" y="7252"/>
                    <a:pt x="6835" y="7371"/>
                    <a:pt x="6716" y="7466"/>
                  </a:cubicBezTo>
                  <a:cubicBezTo>
                    <a:pt x="6668" y="7502"/>
                    <a:pt x="6609" y="7519"/>
                    <a:pt x="6546" y="7519"/>
                  </a:cubicBezTo>
                  <a:cubicBezTo>
                    <a:pt x="6484" y="7519"/>
                    <a:pt x="6418" y="7502"/>
                    <a:pt x="6359" y="7466"/>
                  </a:cubicBezTo>
                  <a:lnTo>
                    <a:pt x="5406" y="6847"/>
                  </a:lnTo>
                  <a:lnTo>
                    <a:pt x="4430" y="7466"/>
                  </a:lnTo>
                  <a:cubicBezTo>
                    <a:pt x="4382" y="7502"/>
                    <a:pt x="4323" y="7519"/>
                    <a:pt x="4260" y="7519"/>
                  </a:cubicBezTo>
                  <a:cubicBezTo>
                    <a:pt x="4197" y="7519"/>
                    <a:pt x="4132" y="7502"/>
                    <a:pt x="4072" y="7466"/>
                  </a:cubicBezTo>
                  <a:cubicBezTo>
                    <a:pt x="3977" y="7371"/>
                    <a:pt x="3930" y="7252"/>
                    <a:pt x="3953" y="7132"/>
                  </a:cubicBezTo>
                  <a:lnTo>
                    <a:pt x="4239" y="6013"/>
                  </a:lnTo>
                  <a:lnTo>
                    <a:pt x="3358" y="5275"/>
                  </a:lnTo>
                  <a:cubicBezTo>
                    <a:pt x="3263" y="5204"/>
                    <a:pt x="3215" y="5061"/>
                    <a:pt x="3263" y="4942"/>
                  </a:cubicBezTo>
                  <a:cubicBezTo>
                    <a:pt x="3310" y="4822"/>
                    <a:pt x="3406" y="4727"/>
                    <a:pt x="3549" y="4727"/>
                  </a:cubicBezTo>
                  <a:lnTo>
                    <a:pt x="4692" y="4656"/>
                  </a:lnTo>
                  <a:lnTo>
                    <a:pt x="5120" y="3584"/>
                  </a:lnTo>
                  <a:cubicBezTo>
                    <a:pt x="5168" y="3465"/>
                    <a:pt x="5287" y="3406"/>
                    <a:pt x="5406" y="3406"/>
                  </a:cubicBezTo>
                  <a:close/>
                  <a:moveTo>
                    <a:pt x="5406" y="0"/>
                  </a:moveTo>
                  <a:cubicBezTo>
                    <a:pt x="5287" y="0"/>
                    <a:pt x="5168" y="60"/>
                    <a:pt x="5120" y="179"/>
                  </a:cubicBezTo>
                  <a:lnTo>
                    <a:pt x="3810" y="3441"/>
                  </a:lnTo>
                  <a:lnTo>
                    <a:pt x="310" y="3679"/>
                  </a:lnTo>
                  <a:cubicBezTo>
                    <a:pt x="191" y="3679"/>
                    <a:pt x="72" y="3751"/>
                    <a:pt x="48" y="3894"/>
                  </a:cubicBezTo>
                  <a:cubicBezTo>
                    <a:pt x="0" y="4013"/>
                    <a:pt x="48" y="4132"/>
                    <a:pt x="143" y="4227"/>
                  </a:cubicBezTo>
                  <a:lnTo>
                    <a:pt x="2810" y="6466"/>
                  </a:lnTo>
                  <a:lnTo>
                    <a:pt x="1953" y="9895"/>
                  </a:lnTo>
                  <a:cubicBezTo>
                    <a:pt x="1929" y="10014"/>
                    <a:pt x="1977" y="10133"/>
                    <a:pt x="2072" y="10228"/>
                  </a:cubicBezTo>
                  <a:cubicBezTo>
                    <a:pt x="2120" y="10264"/>
                    <a:pt x="2179" y="10282"/>
                    <a:pt x="2242" y="10282"/>
                  </a:cubicBezTo>
                  <a:cubicBezTo>
                    <a:pt x="2304" y="10282"/>
                    <a:pt x="2370" y="10264"/>
                    <a:pt x="2429" y="10228"/>
                  </a:cubicBezTo>
                  <a:lnTo>
                    <a:pt x="5406" y="8347"/>
                  </a:lnTo>
                  <a:lnTo>
                    <a:pt x="8383" y="10228"/>
                  </a:lnTo>
                  <a:cubicBezTo>
                    <a:pt x="8431" y="10264"/>
                    <a:pt x="8490" y="10282"/>
                    <a:pt x="8553" y="10282"/>
                  </a:cubicBezTo>
                  <a:cubicBezTo>
                    <a:pt x="8615" y="10282"/>
                    <a:pt x="8681" y="10264"/>
                    <a:pt x="8740" y="10228"/>
                  </a:cubicBezTo>
                  <a:cubicBezTo>
                    <a:pt x="8835" y="10133"/>
                    <a:pt x="8883" y="10014"/>
                    <a:pt x="8859" y="9895"/>
                  </a:cubicBezTo>
                  <a:lnTo>
                    <a:pt x="7978" y="6466"/>
                  </a:lnTo>
                  <a:lnTo>
                    <a:pt x="10693" y="4227"/>
                  </a:lnTo>
                  <a:cubicBezTo>
                    <a:pt x="10788" y="4132"/>
                    <a:pt x="10836" y="4013"/>
                    <a:pt x="10788" y="3894"/>
                  </a:cubicBezTo>
                  <a:cubicBezTo>
                    <a:pt x="10741" y="3751"/>
                    <a:pt x="10645" y="3679"/>
                    <a:pt x="10502" y="3679"/>
                  </a:cubicBezTo>
                  <a:lnTo>
                    <a:pt x="7002" y="3441"/>
                  </a:lnTo>
                  <a:lnTo>
                    <a:pt x="5692" y="179"/>
                  </a:lnTo>
                  <a:cubicBezTo>
                    <a:pt x="5644" y="60"/>
                    <a:pt x="5525" y="0"/>
                    <a:pt x="54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7"/>
            <p:cNvSpPr/>
            <p:nvPr/>
          </p:nvSpPr>
          <p:spPr>
            <a:xfrm>
              <a:off x="2969914" y="3596635"/>
              <a:ext cx="20131" cy="20911"/>
            </a:xfrm>
            <a:custGeom>
              <a:rect b="b" l="l" r="r" t="t"/>
              <a:pathLst>
                <a:path extrusionOk="0" h="644" w="620">
                  <a:moveTo>
                    <a:pt x="310" y="0"/>
                  </a:moveTo>
                  <a:cubicBezTo>
                    <a:pt x="143" y="0"/>
                    <a:pt x="0" y="143"/>
                    <a:pt x="0" y="333"/>
                  </a:cubicBezTo>
                  <a:cubicBezTo>
                    <a:pt x="0" y="500"/>
                    <a:pt x="143" y="643"/>
                    <a:pt x="310" y="643"/>
                  </a:cubicBezTo>
                  <a:cubicBezTo>
                    <a:pt x="501" y="643"/>
                    <a:pt x="620" y="500"/>
                    <a:pt x="620" y="333"/>
                  </a:cubicBezTo>
                  <a:cubicBezTo>
                    <a:pt x="620" y="143"/>
                    <a:pt x="501"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7"/>
            <p:cNvSpPr/>
            <p:nvPr/>
          </p:nvSpPr>
          <p:spPr>
            <a:xfrm>
              <a:off x="3106780" y="3497630"/>
              <a:ext cx="20131" cy="20911"/>
            </a:xfrm>
            <a:custGeom>
              <a:rect b="b" l="l" r="r" t="t"/>
              <a:pathLst>
                <a:path extrusionOk="0" h="644" w="620">
                  <a:moveTo>
                    <a:pt x="310" y="1"/>
                  </a:moveTo>
                  <a:cubicBezTo>
                    <a:pt x="144" y="1"/>
                    <a:pt x="1" y="144"/>
                    <a:pt x="1" y="310"/>
                  </a:cubicBezTo>
                  <a:cubicBezTo>
                    <a:pt x="1" y="501"/>
                    <a:pt x="144" y="644"/>
                    <a:pt x="310" y="644"/>
                  </a:cubicBezTo>
                  <a:cubicBezTo>
                    <a:pt x="477" y="644"/>
                    <a:pt x="620" y="501"/>
                    <a:pt x="620" y="310"/>
                  </a:cubicBezTo>
                  <a:cubicBezTo>
                    <a:pt x="620" y="144"/>
                    <a:pt x="477"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7"/>
            <p:cNvSpPr/>
            <p:nvPr/>
          </p:nvSpPr>
          <p:spPr>
            <a:xfrm>
              <a:off x="3054209" y="3337580"/>
              <a:ext cx="20911" cy="20131"/>
            </a:xfrm>
            <a:custGeom>
              <a:rect b="b" l="l" r="r" t="t"/>
              <a:pathLst>
                <a:path extrusionOk="0" h="620" w="644">
                  <a:moveTo>
                    <a:pt x="310" y="0"/>
                  </a:moveTo>
                  <a:cubicBezTo>
                    <a:pt x="143" y="0"/>
                    <a:pt x="0" y="119"/>
                    <a:pt x="0" y="310"/>
                  </a:cubicBezTo>
                  <a:cubicBezTo>
                    <a:pt x="0" y="477"/>
                    <a:pt x="143" y="619"/>
                    <a:pt x="310" y="619"/>
                  </a:cubicBezTo>
                  <a:cubicBezTo>
                    <a:pt x="500" y="619"/>
                    <a:pt x="643" y="477"/>
                    <a:pt x="643" y="310"/>
                  </a:cubicBezTo>
                  <a:cubicBezTo>
                    <a:pt x="643" y="119"/>
                    <a:pt x="500"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7"/>
            <p:cNvSpPr/>
            <p:nvPr/>
          </p:nvSpPr>
          <p:spPr>
            <a:xfrm>
              <a:off x="2885620" y="3337580"/>
              <a:ext cx="20131" cy="20131"/>
            </a:xfrm>
            <a:custGeom>
              <a:rect b="b" l="l" r="r" t="t"/>
              <a:pathLst>
                <a:path extrusionOk="0" h="620" w="620">
                  <a:moveTo>
                    <a:pt x="310" y="0"/>
                  </a:moveTo>
                  <a:cubicBezTo>
                    <a:pt x="144" y="0"/>
                    <a:pt x="1" y="119"/>
                    <a:pt x="1" y="310"/>
                  </a:cubicBezTo>
                  <a:cubicBezTo>
                    <a:pt x="1" y="477"/>
                    <a:pt x="144" y="619"/>
                    <a:pt x="310" y="619"/>
                  </a:cubicBezTo>
                  <a:cubicBezTo>
                    <a:pt x="477" y="619"/>
                    <a:pt x="620" y="477"/>
                    <a:pt x="620" y="310"/>
                  </a:cubicBezTo>
                  <a:cubicBezTo>
                    <a:pt x="620" y="119"/>
                    <a:pt x="477"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7"/>
            <p:cNvSpPr/>
            <p:nvPr/>
          </p:nvSpPr>
          <p:spPr>
            <a:xfrm>
              <a:off x="2833049" y="3497630"/>
              <a:ext cx="20911" cy="20911"/>
            </a:xfrm>
            <a:custGeom>
              <a:rect b="b" l="l" r="r" t="t"/>
              <a:pathLst>
                <a:path extrusionOk="0" h="644" w="644">
                  <a:moveTo>
                    <a:pt x="334" y="1"/>
                  </a:moveTo>
                  <a:cubicBezTo>
                    <a:pt x="143" y="1"/>
                    <a:pt x="0" y="144"/>
                    <a:pt x="0" y="310"/>
                  </a:cubicBezTo>
                  <a:cubicBezTo>
                    <a:pt x="0" y="501"/>
                    <a:pt x="143" y="644"/>
                    <a:pt x="334" y="644"/>
                  </a:cubicBezTo>
                  <a:cubicBezTo>
                    <a:pt x="500" y="644"/>
                    <a:pt x="643" y="501"/>
                    <a:pt x="643" y="310"/>
                  </a:cubicBezTo>
                  <a:cubicBezTo>
                    <a:pt x="643" y="144"/>
                    <a:pt x="500"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67"/>
          <p:cNvGrpSpPr/>
          <p:nvPr/>
        </p:nvGrpSpPr>
        <p:grpSpPr>
          <a:xfrm>
            <a:off x="3462500" y="3273385"/>
            <a:ext cx="350328" cy="350320"/>
            <a:chOff x="3462500" y="3273385"/>
            <a:chExt cx="350328" cy="350320"/>
          </a:xfrm>
        </p:grpSpPr>
        <p:sp>
          <p:nvSpPr>
            <p:cNvPr id="1225" name="Google Shape;1225;p67"/>
            <p:cNvSpPr/>
            <p:nvPr/>
          </p:nvSpPr>
          <p:spPr>
            <a:xfrm>
              <a:off x="3750941" y="3273385"/>
              <a:ext cx="61888" cy="278398"/>
            </a:xfrm>
            <a:custGeom>
              <a:rect b="b" l="l" r="r" t="t"/>
              <a:pathLst>
                <a:path extrusionOk="0" h="8574" w="1906">
                  <a:moveTo>
                    <a:pt x="953" y="1"/>
                  </a:moveTo>
                  <a:cubicBezTo>
                    <a:pt x="429" y="1"/>
                    <a:pt x="0" y="429"/>
                    <a:pt x="0" y="953"/>
                  </a:cubicBezTo>
                  <a:lnTo>
                    <a:pt x="0" y="8574"/>
                  </a:lnTo>
                  <a:cubicBezTo>
                    <a:pt x="262" y="8383"/>
                    <a:pt x="595" y="8264"/>
                    <a:pt x="953" y="8264"/>
                  </a:cubicBezTo>
                  <a:cubicBezTo>
                    <a:pt x="1310" y="8264"/>
                    <a:pt x="1619" y="8383"/>
                    <a:pt x="1905" y="8574"/>
                  </a:cubicBezTo>
                  <a:lnTo>
                    <a:pt x="1905" y="953"/>
                  </a:lnTo>
                  <a:cubicBezTo>
                    <a:pt x="1905" y="429"/>
                    <a:pt x="1477" y="1"/>
                    <a:pt x="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7"/>
            <p:cNvSpPr/>
            <p:nvPr/>
          </p:nvSpPr>
          <p:spPr>
            <a:xfrm>
              <a:off x="3524358" y="3377780"/>
              <a:ext cx="81987" cy="20131"/>
            </a:xfrm>
            <a:custGeom>
              <a:rect b="b" l="l" r="r" t="t"/>
              <a:pathLst>
                <a:path extrusionOk="0" h="620" w="2525">
                  <a:moveTo>
                    <a:pt x="334" y="1"/>
                  </a:moveTo>
                  <a:cubicBezTo>
                    <a:pt x="143" y="1"/>
                    <a:pt x="0" y="143"/>
                    <a:pt x="0" y="310"/>
                  </a:cubicBezTo>
                  <a:cubicBezTo>
                    <a:pt x="0" y="477"/>
                    <a:pt x="143" y="620"/>
                    <a:pt x="334" y="620"/>
                  </a:cubicBezTo>
                  <a:lnTo>
                    <a:pt x="2215" y="620"/>
                  </a:lnTo>
                  <a:cubicBezTo>
                    <a:pt x="2406" y="620"/>
                    <a:pt x="2525" y="477"/>
                    <a:pt x="2525" y="310"/>
                  </a:cubicBezTo>
                  <a:cubicBezTo>
                    <a:pt x="2525" y="120"/>
                    <a:pt x="2406" y="1"/>
                    <a:pt x="2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7"/>
            <p:cNvSpPr/>
            <p:nvPr/>
          </p:nvSpPr>
          <p:spPr>
            <a:xfrm>
              <a:off x="3540593" y="3455126"/>
              <a:ext cx="29418" cy="29385"/>
            </a:xfrm>
            <a:custGeom>
              <a:rect b="b" l="l" r="r" t="t"/>
              <a:pathLst>
                <a:path extrusionOk="0" h="905" w="906">
                  <a:moveTo>
                    <a:pt x="453" y="0"/>
                  </a:moveTo>
                  <a:lnTo>
                    <a:pt x="1" y="453"/>
                  </a:lnTo>
                  <a:lnTo>
                    <a:pt x="453" y="905"/>
                  </a:lnTo>
                  <a:lnTo>
                    <a:pt x="906" y="453"/>
                  </a:lnTo>
                  <a:lnTo>
                    <a:pt x="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7"/>
            <p:cNvSpPr/>
            <p:nvPr/>
          </p:nvSpPr>
          <p:spPr>
            <a:xfrm>
              <a:off x="3606315" y="3541726"/>
              <a:ext cx="20911" cy="20131"/>
            </a:xfrm>
            <a:custGeom>
              <a:rect b="b" l="l" r="r" t="t"/>
              <a:pathLst>
                <a:path extrusionOk="0" h="620" w="644">
                  <a:moveTo>
                    <a:pt x="334" y="0"/>
                  </a:moveTo>
                  <a:cubicBezTo>
                    <a:pt x="144" y="0"/>
                    <a:pt x="1" y="143"/>
                    <a:pt x="1" y="310"/>
                  </a:cubicBezTo>
                  <a:cubicBezTo>
                    <a:pt x="1" y="477"/>
                    <a:pt x="144" y="619"/>
                    <a:pt x="334" y="619"/>
                  </a:cubicBezTo>
                  <a:cubicBezTo>
                    <a:pt x="501" y="619"/>
                    <a:pt x="644" y="477"/>
                    <a:pt x="644" y="310"/>
                  </a:cubicBezTo>
                  <a:cubicBezTo>
                    <a:pt x="644" y="143"/>
                    <a:pt x="501"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7"/>
            <p:cNvSpPr/>
            <p:nvPr/>
          </p:nvSpPr>
          <p:spPr>
            <a:xfrm>
              <a:off x="3648072" y="3459737"/>
              <a:ext cx="20131" cy="20164"/>
            </a:xfrm>
            <a:custGeom>
              <a:rect b="b" l="l" r="r" t="t"/>
              <a:pathLst>
                <a:path extrusionOk="0" h="621" w="620">
                  <a:moveTo>
                    <a:pt x="310" y="1"/>
                  </a:moveTo>
                  <a:cubicBezTo>
                    <a:pt x="120" y="1"/>
                    <a:pt x="1" y="144"/>
                    <a:pt x="1" y="311"/>
                  </a:cubicBezTo>
                  <a:cubicBezTo>
                    <a:pt x="1" y="477"/>
                    <a:pt x="120" y="620"/>
                    <a:pt x="310" y="620"/>
                  </a:cubicBezTo>
                  <a:cubicBezTo>
                    <a:pt x="477" y="620"/>
                    <a:pt x="620" y="477"/>
                    <a:pt x="620" y="311"/>
                  </a:cubicBezTo>
                  <a:cubicBezTo>
                    <a:pt x="620" y="144"/>
                    <a:pt x="477"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7"/>
            <p:cNvSpPr/>
            <p:nvPr/>
          </p:nvSpPr>
          <p:spPr>
            <a:xfrm>
              <a:off x="3462500" y="3315143"/>
              <a:ext cx="350319" cy="308562"/>
            </a:xfrm>
            <a:custGeom>
              <a:rect b="b" l="l" r="r" t="t"/>
              <a:pathLst>
                <a:path extrusionOk="0" h="9503" w="10789">
                  <a:moveTo>
                    <a:pt x="4120" y="1287"/>
                  </a:moveTo>
                  <a:cubicBezTo>
                    <a:pt x="4525" y="1287"/>
                    <a:pt x="4882" y="1549"/>
                    <a:pt x="5025" y="1930"/>
                  </a:cubicBezTo>
                  <a:lnTo>
                    <a:pt x="6025" y="1930"/>
                  </a:lnTo>
                  <a:cubicBezTo>
                    <a:pt x="6192" y="1930"/>
                    <a:pt x="6335" y="2049"/>
                    <a:pt x="6335" y="2239"/>
                  </a:cubicBezTo>
                  <a:lnTo>
                    <a:pt x="6335" y="3882"/>
                  </a:lnTo>
                  <a:cubicBezTo>
                    <a:pt x="6692" y="4001"/>
                    <a:pt x="6978" y="4359"/>
                    <a:pt x="6978" y="4764"/>
                  </a:cubicBezTo>
                  <a:cubicBezTo>
                    <a:pt x="6978" y="5287"/>
                    <a:pt x="6549" y="5716"/>
                    <a:pt x="6025" y="5716"/>
                  </a:cubicBezTo>
                  <a:cubicBezTo>
                    <a:pt x="5621" y="5716"/>
                    <a:pt x="5263" y="5454"/>
                    <a:pt x="5120" y="5073"/>
                  </a:cubicBezTo>
                  <a:lnTo>
                    <a:pt x="3882" y="5073"/>
                  </a:lnTo>
                  <a:lnTo>
                    <a:pt x="3168" y="5788"/>
                  </a:lnTo>
                  <a:lnTo>
                    <a:pt x="3168" y="6978"/>
                  </a:lnTo>
                  <a:lnTo>
                    <a:pt x="3858" y="6978"/>
                  </a:lnTo>
                  <a:cubicBezTo>
                    <a:pt x="4001" y="6597"/>
                    <a:pt x="4335" y="6335"/>
                    <a:pt x="4763" y="6335"/>
                  </a:cubicBezTo>
                  <a:cubicBezTo>
                    <a:pt x="5287" y="6335"/>
                    <a:pt x="5716" y="6764"/>
                    <a:pt x="5716" y="7288"/>
                  </a:cubicBezTo>
                  <a:cubicBezTo>
                    <a:pt x="5716" y="7812"/>
                    <a:pt x="5287" y="8240"/>
                    <a:pt x="4763" y="8240"/>
                  </a:cubicBezTo>
                  <a:cubicBezTo>
                    <a:pt x="4335" y="8240"/>
                    <a:pt x="4001" y="7978"/>
                    <a:pt x="3858" y="7597"/>
                  </a:cubicBezTo>
                  <a:lnTo>
                    <a:pt x="2858" y="7597"/>
                  </a:lnTo>
                  <a:cubicBezTo>
                    <a:pt x="2691" y="7597"/>
                    <a:pt x="2548" y="7455"/>
                    <a:pt x="2548" y="7288"/>
                  </a:cubicBezTo>
                  <a:lnTo>
                    <a:pt x="2548" y="5788"/>
                  </a:lnTo>
                  <a:lnTo>
                    <a:pt x="1739" y="4978"/>
                  </a:lnTo>
                  <a:cubicBezTo>
                    <a:pt x="1620" y="4859"/>
                    <a:pt x="1620" y="4668"/>
                    <a:pt x="1739" y="4549"/>
                  </a:cubicBezTo>
                  <a:lnTo>
                    <a:pt x="2644" y="3644"/>
                  </a:lnTo>
                  <a:cubicBezTo>
                    <a:pt x="2703" y="3585"/>
                    <a:pt x="2781" y="3555"/>
                    <a:pt x="2861" y="3555"/>
                  </a:cubicBezTo>
                  <a:cubicBezTo>
                    <a:pt x="2941" y="3555"/>
                    <a:pt x="3025" y="3585"/>
                    <a:pt x="3096" y="3644"/>
                  </a:cubicBezTo>
                  <a:lnTo>
                    <a:pt x="3882" y="4454"/>
                  </a:lnTo>
                  <a:lnTo>
                    <a:pt x="5120" y="4454"/>
                  </a:lnTo>
                  <a:cubicBezTo>
                    <a:pt x="5216" y="4168"/>
                    <a:pt x="5430" y="3978"/>
                    <a:pt x="5716" y="3882"/>
                  </a:cubicBezTo>
                  <a:lnTo>
                    <a:pt x="5716" y="2549"/>
                  </a:lnTo>
                  <a:lnTo>
                    <a:pt x="5025" y="2549"/>
                  </a:lnTo>
                  <a:cubicBezTo>
                    <a:pt x="4882" y="2906"/>
                    <a:pt x="4525" y="3192"/>
                    <a:pt x="4120" y="3192"/>
                  </a:cubicBezTo>
                  <a:lnTo>
                    <a:pt x="2239" y="3192"/>
                  </a:lnTo>
                  <a:cubicBezTo>
                    <a:pt x="1715" y="3192"/>
                    <a:pt x="1286" y="2763"/>
                    <a:pt x="1286" y="2239"/>
                  </a:cubicBezTo>
                  <a:cubicBezTo>
                    <a:pt x="1286" y="1715"/>
                    <a:pt x="1715" y="1287"/>
                    <a:pt x="2239" y="1287"/>
                  </a:cubicBezTo>
                  <a:close/>
                  <a:moveTo>
                    <a:pt x="310" y="1"/>
                  </a:moveTo>
                  <a:cubicBezTo>
                    <a:pt x="143" y="1"/>
                    <a:pt x="0" y="144"/>
                    <a:pt x="0" y="310"/>
                  </a:cubicBezTo>
                  <a:lnTo>
                    <a:pt x="0" y="9193"/>
                  </a:lnTo>
                  <a:cubicBezTo>
                    <a:pt x="0" y="9360"/>
                    <a:pt x="143" y="9503"/>
                    <a:pt x="310" y="9503"/>
                  </a:cubicBezTo>
                  <a:lnTo>
                    <a:pt x="9836" y="9503"/>
                  </a:lnTo>
                  <a:cubicBezTo>
                    <a:pt x="10360" y="9503"/>
                    <a:pt x="10788" y="9074"/>
                    <a:pt x="10788" y="8550"/>
                  </a:cubicBezTo>
                  <a:cubicBezTo>
                    <a:pt x="10788" y="8026"/>
                    <a:pt x="10360" y="7597"/>
                    <a:pt x="9836" y="7597"/>
                  </a:cubicBezTo>
                  <a:cubicBezTo>
                    <a:pt x="9312" y="7597"/>
                    <a:pt x="9169" y="7907"/>
                    <a:pt x="8883" y="8240"/>
                  </a:cubicBezTo>
                  <a:cubicBezTo>
                    <a:pt x="8883" y="8407"/>
                    <a:pt x="8740" y="8550"/>
                    <a:pt x="8574" y="8550"/>
                  </a:cubicBezTo>
                  <a:cubicBezTo>
                    <a:pt x="8383" y="8550"/>
                    <a:pt x="8264" y="8407"/>
                    <a:pt x="8264" y="8240"/>
                  </a:cubicBezTo>
                  <a:lnTo>
                    <a:pt x="82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67"/>
          <p:cNvGrpSpPr/>
          <p:nvPr/>
        </p:nvGrpSpPr>
        <p:grpSpPr>
          <a:xfrm>
            <a:off x="4076495" y="3273385"/>
            <a:ext cx="330191" cy="350321"/>
            <a:chOff x="4076495" y="3273385"/>
            <a:chExt cx="330191" cy="350321"/>
          </a:xfrm>
        </p:grpSpPr>
        <p:sp>
          <p:nvSpPr>
            <p:cNvPr id="1232" name="Google Shape;1232;p67"/>
            <p:cNvSpPr/>
            <p:nvPr/>
          </p:nvSpPr>
          <p:spPr>
            <a:xfrm>
              <a:off x="4313112" y="3273385"/>
              <a:ext cx="20911" cy="51075"/>
            </a:xfrm>
            <a:custGeom>
              <a:rect b="b" l="l" r="r" t="t"/>
              <a:pathLst>
                <a:path extrusionOk="0" h="1573" w="644">
                  <a:moveTo>
                    <a:pt x="334" y="1"/>
                  </a:moveTo>
                  <a:cubicBezTo>
                    <a:pt x="143" y="1"/>
                    <a:pt x="0" y="144"/>
                    <a:pt x="0" y="310"/>
                  </a:cubicBezTo>
                  <a:lnTo>
                    <a:pt x="0" y="1263"/>
                  </a:lnTo>
                  <a:cubicBezTo>
                    <a:pt x="0" y="1453"/>
                    <a:pt x="143" y="1572"/>
                    <a:pt x="334" y="1572"/>
                  </a:cubicBezTo>
                  <a:cubicBezTo>
                    <a:pt x="500" y="1572"/>
                    <a:pt x="643" y="1453"/>
                    <a:pt x="643" y="1263"/>
                  </a:cubicBezTo>
                  <a:lnTo>
                    <a:pt x="643" y="310"/>
                  </a:lnTo>
                  <a:cubicBezTo>
                    <a:pt x="643" y="144"/>
                    <a:pt x="500"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7"/>
            <p:cNvSpPr/>
            <p:nvPr/>
          </p:nvSpPr>
          <p:spPr>
            <a:xfrm>
              <a:off x="4250475" y="3293874"/>
              <a:ext cx="43315" cy="41204"/>
            </a:xfrm>
            <a:custGeom>
              <a:rect b="b" l="l" r="r" t="t"/>
              <a:pathLst>
                <a:path extrusionOk="0" h="1269" w="1334">
                  <a:moveTo>
                    <a:pt x="357" y="1"/>
                  </a:moveTo>
                  <a:cubicBezTo>
                    <a:pt x="280" y="1"/>
                    <a:pt x="203" y="36"/>
                    <a:pt x="143" y="108"/>
                  </a:cubicBezTo>
                  <a:cubicBezTo>
                    <a:pt x="0" y="227"/>
                    <a:pt x="0" y="417"/>
                    <a:pt x="143" y="537"/>
                  </a:cubicBezTo>
                  <a:lnTo>
                    <a:pt x="762" y="1180"/>
                  </a:lnTo>
                  <a:cubicBezTo>
                    <a:pt x="822" y="1239"/>
                    <a:pt x="905" y="1269"/>
                    <a:pt x="989" y="1269"/>
                  </a:cubicBezTo>
                  <a:cubicBezTo>
                    <a:pt x="1072" y="1269"/>
                    <a:pt x="1155" y="1239"/>
                    <a:pt x="1215" y="1180"/>
                  </a:cubicBezTo>
                  <a:cubicBezTo>
                    <a:pt x="1334" y="1060"/>
                    <a:pt x="1334" y="846"/>
                    <a:pt x="1215" y="727"/>
                  </a:cubicBezTo>
                  <a:lnTo>
                    <a:pt x="572" y="108"/>
                  </a:lnTo>
                  <a:cubicBezTo>
                    <a:pt x="512" y="36"/>
                    <a:pt x="435" y="1"/>
                    <a:pt x="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7"/>
            <p:cNvSpPr/>
            <p:nvPr/>
          </p:nvSpPr>
          <p:spPr>
            <a:xfrm>
              <a:off x="4353311" y="3293874"/>
              <a:ext cx="43347" cy="41204"/>
            </a:xfrm>
            <a:custGeom>
              <a:rect b="b" l="l" r="r" t="t"/>
              <a:pathLst>
                <a:path extrusionOk="0" h="1269" w="1335">
                  <a:moveTo>
                    <a:pt x="980" y="1"/>
                  </a:moveTo>
                  <a:cubicBezTo>
                    <a:pt x="900" y="1"/>
                    <a:pt x="822" y="36"/>
                    <a:pt x="763" y="108"/>
                  </a:cubicBezTo>
                  <a:lnTo>
                    <a:pt x="120" y="727"/>
                  </a:lnTo>
                  <a:cubicBezTo>
                    <a:pt x="1" y="846"/>
                    <a:pt x="1" y="1060"/>
                    <a:pt x="120" y="1180"/>
                  </a:cubicBezTo>
                  <a:cubicBezTo>
                    <a:pt x="179" y="1239"/>
                    <a:pt x="263" y="1269"/>
                    <a:pt x="346" y="1269"/>
                  </a:cubicBezTo>
                  <a:cubicBezTo>
                    <a:pt x="429" y="1269"/>
                    <a:pt x="513" y="1239"/>
                    <a:pt x="572" y="1180"/>
                  </a:cubicBezTo>
                  <a:lnTo>
                    <a:pt x="1215" y="537"/>
                  </a:lnTo>
                  <a:cubicBezTo>
                    <a:pt x="1334" y="417"/>
                    <a:pt x="1334" y="227"/>
                    <a:pt x="1215" y="108"/>
                  </a:cubicBezTo>
                  <a:cubicBezTo>
                    <a:pt x="1144" y="36"/>
                    <a:pt x="1060" y="1"/>
                    <a:pt x="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7"/>
            <p:cNvSpPr/>
            <p:nvPr/>
          </p:nvSpPr>
          <p:spPr>
            <a:xfrm>
              <a:off x="4076495" y="3479869"/>
              <a:ext cx="82766" cy="122964"/>
            </a:xfrm>
            <a:custGeom>
              <a:rect b="b" l="l" r="r" t="t"/>
              <a:pathLst>
                <a:path extrusionOk="0" h="3787" w="2549">
                  <a:moveTo>
                    <a:pt x="1286" y="1905"/>
                  </a:moveTo>
                  <a:cubicBezTo>
                    <a:pt x="1477" y="1905"/>
                    <a:pt x="1619" y="2048"/>
                    <a:pt x="1619" y="2215"/>
                  </a:cubicBezTo>
                  <a:cubicBezTo>
                    <a:pt x="1619" y="2382"/>
                    <a:pt x="1477" y="2524"/>
                    <a:pt x="1286" y="2524"/>
                  </a:cubicBezTo>
                  <a:cubicBezTo>
                    <a:pt x="1119" y="2524"/>
                    <a:pt x="976" y="2382"/>
                    <a:pt x="976" y="2215"/>
                  </a:cubicBezTo>
                  <a:cubicBezTo>
                    <a:pt x="976" y="2048"/>
                    <a:pt x="1119" y="1905"/>
                    <a:pt x="1286" y="1905"/>
                  </a:cubicBezTo>
                  <a:close/>
                  <a:moveTo>
                    <a:pt x="333" y="0"/>
                  </a:moveTo>
                  <a:cubicBezTo>
                    <a:pt x="143" y="0"/>
                    <a:pt x="0" y="143"/>
                    <a:pt x="0" y="310"/>
                  </a:cubicBezTo>
                  <a:lnTo>
                    <a:pt x="0" y="3477"/>
                  </a:lnTo>
                  <a:cubicBezTo>
                    <a:pt x="0" y="3644"/>
                    <a:pt x="143" y="3787"/>
                    <a:pt x="333" y="3787"/>
                  </a:cubicBezTo>
                  <a:lnTo>
                    <a:pt x="2548" y="3787"/>
                  </a:lnTo>
                  <a:lnTo>
                    <a:pt x="2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7"/>
            <p:cNvSpPr/>
            <p:nvPr/>
          </p:nvSpPr>
          <p:spPr>
            <a:xfrm>
              <a:off x="4180110" y="3335632"/>
              <a:ext cx="226576" cy="288074"/>
            </a:xfrm>
            <a:custGeom>
              <a:rect b="b" l="l" r="r" t="t"/>
              <a:pathLst>
                <a:path extrusionOk="0" h="8872" w="6978">
                  <a:moveTo>
                    <a:pt x="4282" y="0"/>
                  </a:moveTo>
                  <a:cubicBezTo>
                    <a:pt x="4161" y="0"/>
                    <a:pt x="4040" y="89"/>
                    <a:pt x="4001" y="227"/>
                  </a:cubicBezTo>
                  <a:cubicBezTo>
                    <a:pt x="3691" y="1275"/>
                    <a:pt x="3477" y="2108"/>
                    <a:pt x="1977" y="3156"/>
                  </a:cubicBezTo>
                  <a:cubicBezTo>
                    <a:pt x="1691" y="3370"/>
                    <a:pt x="1572" y="3513"/>
                    <a:pt x="1072" y="3990"/>
                  </a:cubicBezTo>
                  <a:cubicBezTo>
                    <a:pt x="786" y="4275"/>
                    <a:pt x="405" y="4442"/>
                    <a:pt x="0" y="4442"/>
                  </a:cubicBezTo>
                  <a:lnTo>
                    <a:pt x="0" y="8229"/>
                  </a:lnTo>
                  <a:cubicBezTo>
                    <a:pt x="429" y="8229"/>
                    <a:pt x="834" y="8300"/>
                    <a:pt x="1239" y="8443"/>
                  </a:cubicBezTo>
                  <a:cubicBezTo>
                    <a:pt x="2096" y="8729"/>
                    <a:pt x="2977" y="8872"/>
                    <a:pt x="3882" y="8872"/>
                  </a:cubicBezTo>
                  <a:lnTo>
                    <a:pt x="5835" y="8872"/>
                  </a:lnTo>
                  <a:cubicBezTo>
                    <a:pt x="6097" y="8872"/>
                    <a:pt x="6311" y="8657"/>
                    <a:pt x="6311" y="8395"/>
                  </a:cubicBezTo>
                  <a:cubicBezTo>
                    <a:pt x="6311" y="8133"/>
                    <a:pt x="6097" y="7919"/>
                    <a:pt x="5835" y="7919"/>
                  </a:cubicBezTo>
                  <a:lnTo>
                    <a:pt x="5358" y="7919"/>
                  </a:lnTo>
                  <a:cubicBezTo>
                    <a:pt x="5192" y="7919"/>
                    <a:pt x="5049" y="7776"/>
                    <a:pt x="5049" y="7609"/>
                  </a:cubicBezTo>
                  <a:cubicBezTo>
                    <a:pt x="5049" y="7419"/>
                    <a:pt x="5192" y="7300"/>
                    <a:pt x="5358" y="7300"/>
                  </a:cubicBezTo>
                  <a:lnTo>
                    <a:pt x="6502" y="7300"/>
                  </a:lnTo>
                  <a:cubicBezTo>
                    <a:pt x="6763" y="7300"/>
                    <a:pt x="6978" y="7085"/>
                    <a:pt x="6978" y="6824"/>
                  </a:cubicBezTo>
                  <a:cubicBezTo>
                    <a:pt x="6978" y="6562"/>
                    <a:pt x="6763" y="6347"/>
                    <a:pt x="6502" y="6347"/>
                  </a:cubicBezTo>
                  <a:lnTo>
                    <a:pt x="5358" y="6347"/>
                  </a:lnTo>
                  <a:cubicBezTo>
                    <a:pt x="5192" y="6347"/>
                    <a:pt x="5049" y="6204"/>
                    <a:pt x="5049" y="6014"/>
                  </a:cubicBezTo>
                  <a:cubicBezTo>
                    <a:pt x="5049" y="5847"/>
                    <a:pt x="5192" y="5704"/>
                    <a:pt x="5358" y="5704"/>
                  </a:cubicBezTo>
                  <a:lnTo>
                    <a:pt x="6502" y="5704"/>
                  </a:lnTo>
                  <a:cubicBezTo>
                    <a:pt x="6763" y="5704"/>
                    <a:pt x="6978" y="5490"/>
                    <a:pt x="6978" y="5228"/>
                  </a:cubicBezTo>
                  <a:cubicBezTo>
                    <a:pt x="6978" y="4966"/>
                    <a:pt x="6763" y="4752"/>
                    <a:pt x="6502" y="4752"/>
                  </a:cubicBezTo>
                  <a:lnTo>
                    <a:pt x="5358" y="4752"/>
                  </a:lnTo>
                  <a:cubicBezTo>
                    <a:pt x="5192" y="4752"/>
                    <a:pt x="5049" y="4633"/>
                    <a:pt x="5049" y="4442"/>
                  </a:cubicBezTo>
                  <a:cubicBezTo>
                    <a:pt x="5049" y="4275"/>
                    <a:pt x="5192" y="4133"/>
                    <a:pt x="5358" y="4133"/>
                  </a:cubicBezTo>
                  <a:lnTo>
                    <a:pt x="6502" y="4133"/>
                  </a:lnTo>
                  <a:cubicBezTo>
                    <a:pt x="6763" y="4133"/>
                    <a:pt x="6978" y="3918"/>
                    <a:pt x="6978" y="3656"/>
                  </a:cubicBezTo>
                  <a:cubicBezTo>
                    <a:pt x="6978" y="3394"/>
                    <a:pt x="6763" y="3180"/>
                    <a:pt x="6502" y="3180"/>
                  </a:cubicBezTo>
                  <a:lnTo>
                    <a:pt x="4406" y="3180"/>
                  </a:lnTo>
                  <a:cubicBezTo>
                    <a:pt x="4453" y="2775"/>
                    <a:pt x="5501" y="1465"/>
                    <a:pt x="4954" y="441"/>
                  </a:cubicBezTo>
                  <a:cubicBezTo>
                    <a:pt x="4834" y="227"/>
                    <a:pt x="4620" y="60"/>
                    <a:pt x="4358" y="13"/>
                  </a:cubicBezTo>
                  <a:cubicBezTo>
                    <a:pt x="4333" y="4"/>
                    <a:pt x="4308" y="0"/>
                    <a:pt x="42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67"/>
          <p:cNvSpPr/>
          <p:nvPr/>
        </p:nvSpPr>
        <p:spPr>
          <a:xfrm>
            <a:off x="4066429" y="3911344"/>
            <a:ext cx="350319" cy="350319"/>
          </a:xfrm>
          <a:custGeom>
            <a:rect b="b" l="l" r="r" t="t"/>
            <a:pathLst>
              <a:path extrusionOk="0" h="10789" w="10789">
                <a:moveTo>
                  <a:pt x="8859" y="4454"/>
                </a:moveTo>
                <a:lnTo>
                  <a:pt x="8859" y="5073"/>
                </a:lnTo>
                <a:lnTo>
                  <a:pt x="7931" y="5073"/>
                </a:lnTo>
                <a:cubicBezTo>
                  <a:pt x="7740" y="5073"/>
                  <a:pt x="7597" y="5216"/>
                  <a:pt x="7597" y="5406"/>
                </a:cubicBezTo>
                <a:lnTo>
                  <a:pt x="7597" y="6669"/>
                </a:lnTo>
                <a:cubicBezTo>
                  <a:pt x="7597" y="6835"/>
                  <a:pt x="7740" y="6978"/>
                  <a:pt x="7931" y="6978"/>
                </a:cubicBezTo>
                <a:lnTo>
                  <a:pt x="8859" y="6978"/>
                </a:lnTo>
                <a:lnTo>
                  <a:pt x="8859" y="7597"/>
                </a:lnTo>
                <a:lnTo>
                  <a:pt x="1929" y="7597"/>
                </a:lnTo>
                <a:lnTo>
                  <a:pt x="1929" y="6978"/>
                </a:lnTo>
                <a:lnTo>
                  <a:pt x="2858" y="6978"/>
                </a:lnTo>
                <a:cubicBezTo>
                  <a:pt x="3049" y="6978"/>
                  <a:pt x="3192" y="6835"/>
                  <a:pt x="3192" y="6669"/>
                </a:cubicBezTo>
                <a:lnTo>
                  <a:pt x="3192" y="5406"/>
                </a:lnTo>
                <a:cubicBezTo>
                  <a:pt x="3192" y="5216"/>
                  <a:pt x="3049" y="5073"/>
                  <a:pt x="2858" y="5073"/>
                </a:cubicBezTo>
                <a:lnTo>
                  <a:pt x="1929" y="5073"/>
                </a:lnTo>
                <a:lnTo>
                  <a:pt x="1929" y="4454"/>
                </a:lnTo>
                <a:lnTo>
                  <a:pt x="3930" y="4454"/>
                </a:lnTo>
                <a:lnTo>
                  <a:pt x="5168" y="5692"/>
                </a:lnTo>
                <a:cubicBezTo>
                  <a:pt x="5240" y="5764"/>
                  <a:pt x="5311" y="5787"/>
                  <a:pt x="5406" y="5787"/>
                </a:cubicBezTo>
                <a:cubicBezTo>
                  <a:pt x="5478" y="5787"/>
                  <a:pt x="5549" y="5764"/>
                  <a:pt x="5621" y="5692"/>
                </a:cubicBezTo>
                <a:lnTo>
                  <a:pt x="6859" y="4454"/>
                </a:lnTo>
                <a:close/>
                <a:moveTo>
                  <a:pt x="4120" y="1"/>
                </a:moveTo>
                <a:cubicBezTo>
                  <a:pt x="3954" y="1"/>
                  <a:pt x="3811" y="143"/>
                  <a:pt x="3811" y="310"/>
                </a:cubicBezTo>
                <a:lnTo>
                  <a:pt x="3811" y="1596"/>
                </a:lnTo>
                <a:cubicBezTo>
                  <a:pt x="3811" y="1787"/>
                  <a:pt x="3954" y="1929"/>
                  <a:pt x="4120" y="1929"/>
                </a:cubicBezTo>
                <a:lnTo>
                  <a:pt x="5073" y="1929"/>
                </a:lnTo>
                <a:lnTo>
                  <a:pt x="5073" y="2668"/>
                </a:lnTo>
                <a:lnTo>
                  <a:pt x="3930" y="3811"/>
                </a:lnTo>
                <a:lnTo>
                  <a:pt x="1596" y="3811"/>
                </a:lnTo>
                <a:cubicBezTo>
                  <a:pt x="1429" y="3811"/>
                  <a:pt x="1286" y="3954"/>
                  <a:pt x="1286" y="4120"/>
                </a:cubicBezTo>
                <a:lnTo>
                  <a:pt x="1286" y="5073"/>
                </a:lnTo>
                <a:lnTo>
                  <a:pt x="310" y="5073"/>
                </a:lnTo>
                <a:cubicBezTo>
                  <a:pt x="143" y="5073"/>
                  <a:pt x="0" y="5216"/>
                  <a:pt x="0" y="5406"/>
                </a:cubicBezTo>
                <a:lnTo>
                  <a:pt x="0" y="6669"/>
                </a:lnTo>
                <a:cubicBezTo>
                  <a:pt x="0" y="6835"/>
                  <a:pt x="143" y="6978"/>
                  <a:pt x="310" y="6978"/>
                </a:cubicBezTo>
                <a:lnTo>
                  <a:pt x="1286" y="6978"/>
                </a:lnTo>
                <a:lnTo>
                  <a:pt x="1286" y="7931"/>
                </a:lnTo>
                <a:cubicBezTo>
                  <a:pt x="1286" y="8097"/>
                  <a:pt x="1429" y="8240"/>
                  <a:pt x="1596" y="8240"/>
                </a:cubicBezTo>
                <a:lnTo>
                  <a:pt x="5073" y="8240"/>
                </a:lnTo>
                <a:lnTo>
                  <a:pt x="5073" y="8859"/>
                </a:lnTo>
                <a:lnTo>
                  <a:pt x="4120" y="8859"/>
                </a:lnTo>
                <a:cubicBezTo>
                  <a:pt x="3954" y="8859"/>
                  <a:pt x="3811" y="9002"/>
                  <a:pt x="3811" y="9193"/>
                </a:cubicBezTo>
                <a:lnTo>
                  <a:pt x="3811" y="10479"/>
                </a:lnTo>
                <a:cubicBezTo>
                  <a:pt x="3811" y="10646"/>
                  <a:pt x="3954" y="10788"/>
                  <a:pt x="4120" y="10788"/>
                </a:cubicBezTo>
                <a:lnTo>
                  <a:pt x="6668" y="10788"/>
                </a:lnTo>
                <a:cubicBezTo>
                  <a:pt x="6835" y="10788"/>
                  <a:pt x="6978" y="10646"/>
                  <a:pt x="6978" y="10479"/>
                </a:cubicBezTo>
                <a:lnTo>
                  <a:pt x="6978" y="9193"/>
                </a:lnTo>
                <a:cubicBezTo>
                  <a:pt x="6978" y="9002"/>
                  <a:pt x="6835" y="8859"/>
                  <a:pt x="6668" y="8859"/>
                </a:cubicBezTo>
                <a:lnTo>
                  <a:pt x="5716" y="8859"/>
                </a:lnTo>
                <a:lnTo>
                  <a:pt x="5716" y="8240"/>
                </a:lnTo>
                <a:lnTo>
                  <a:pt x="9193" y="8240"/>
                </a:lnTo>
                <a:cubicBezTo>
                  <a:pt x="9360" y="8240"/>
                  <a:pt x="9502" y="8097"/>
                  <a:pt x="9502" y="7931"/>
                </a:cubicBezTo>
                <a:lnTo>
                  <a:pt x="9502" y="6978"/>
                </a:lnTo>
                <a:lnTo>
                  <a:pt x="10479" y="6978"/>
                </a:lnTo>
                <a:cubicBezTo>
                  <a:pt x="10645" y="6978"/>
                  <a:pt x="10788" y="6835"/>
                  <a:pt x="10788" y="6669"/>
                </a:cubicBezTo>
                <a:lnTo>
                  <a:pt x="10788" y="5406"/>
                </a:lnTo>
                <a:cubicBezTo>
                  <a:pt x="10788" y="5216"/>
                  <a:pt x="10645" y="5073"/>
                  <a:pt x="10479" y="5073"/>
                </a:cubicBezTo>
                <a:lnTo>
                  <a:pt x="9502" y="5073"/>
                </a:lnTo>
                <a:lnTo>
                  <a:pt x="9502" y="4120"/>
                </a:lnTo>
                <a:cubicBezTo>
                  <a:pt x="9502" y="3954"/>
                  <a:pt x="9360" y="3811"/>
                  <a:pt x="9193" y="3811"/>
                </a:cubicBezTo>
                <a:lnTo>
                  <a:pt x="6859" y="3811"/>
                </a:lnTo>
                <a:lnTo>
                  <a:pt x="5716" y="2668"/>
                </a:lnTo>
                <a:lnTo>
                  <a:pt x="5716" y="1929"/>
                </a:lnTo>
                <a:lnTo>
                  <a:pt x="6668" y="1929"/>
                </a:lnTo>
                <a:cubicBezTo>
                  <a:pt x="6835" y="1929"/>
                  <a:pt x="6978" y="1787"/>
                  <a:pt x="6978" y="1596"/>
                </a:cubicBezTo>
                <a:lnTo>
                  <a:pt x="6978" y="310"/>
                </a:lnTo>
                <a:cubicBezTo>
                  <a:pt x="6978" y="143"/>
                  <a:pt x="6835" y="1"/>
                  <a:pt x="66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8" name="Google Shape;1238;p67"/>
          <p:cNvGrpSpPr/>
          <p:nvPr/>
        </p:nvGrpSpPr>
        <p:grpSpPr>
          <a:xfrm>
            <a:off x="3462500" y="3911344"/>
            <a:ext cx="350328" cy="350321"/>
            <a:chOff x="3462500" y="3911344"/>
            <a:chExt cx="350328" cy="350321"/>
          </a:xfrm>
        </p:grpSpPr>
        <p:sp>
          <p:nvSpPr>
            <p:cNvPr id="1239" name="Google Shape;1239;p67"/>
            <p:cNvSpPr/>
            <p:nvPr/>
          </p:nvSpPr>
          <p:spPr>
            <a:xfrm>
              <a:off x="3522052" y="3911344"/>
              <a:ext cx="105170" cy="74259"/>
            </a:xfrm>
            <a:custGeom>
              <a:rect b="b" l="l" r="r" t="t"/>
              <a:pathLst>
                <a:path extrusionOk="0" h="2287" w="3239">
                  <a:moveTo>
                    <a:pt x="3239" y="1"/>
                  </a:moveTo>
                  <a:cubicBezTo>
                    <a:pt x="2000" y="72"/>
                    <a:pt x="857" y="620"/>
                    <a:pt x="0" y="1382"/>
                  </a:cubicBezTo>
                  <a:lnTo>
                    <a:pt x="881" y="2287"/>
                  </a:lnTo>
                  <a:cubicBezTo>
                    <a:pt x="1524" y="1739"/>
                    <a:pt x="2334" y="1382"/>
                    <a:pt x="3239" y="1310"/>
                  </a:cubicBezTo>
                  <a:lnTo>
                    <a:pt x="32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7"/>
            <p:cNvSpPr/>
            <p:nvPr/>
          </p:nvSpPr>
          <p:spPr>
            <a:xfrm>
              <a:off x="3462500" y="4096917"/>
              <a:ext cx="73480" cy="105203"/>
            </a:xfrm>
            <a:custGeom>
              <a:rect b="b" l="l" r="r" t="t"/>
              <a:pathLst>
                <a:path extrusionOk="0" h="3240" w="2263">
                  <a:moveTo>
                    <a:pt x="0" y="1"/>
                  </a:moveTo>
                  <a:cubicBezTo>
                    <a:pt x="72" y="1239"/>
                    <a:pt x="596" y="2359"/>
                    <a:pt x="1382" y="3240"/>
                  </a:cubicBezTo>
                  <a:lnTo>
                    <a:pt x="2263" y="2359"/>
                  </a:lnTo>
                  <a:cubicBezTo>
                    <a:pt x="1691" y="1692"/>
                    <a:pt x="1382" y="858"/>
                    <a:pt x="1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7"/>
            <p:cNvSpPr/>
            <p:nvPr/>
          </p:nvSpPr>
          <p:spPr>
            <a:xfrm>
              <a:off x="3739316" y="4096917"/>
              <a:ext cx="73512" cy="105203"/>
            </a:xfrm>
            <a:custGeom>
              <a:rect b="b" l="l" r="r" t="t"/>
              <a:pathLst>
                <a:path extrusionOk="0" h="3240" w="2264">
                  <a:moveTo>
                    <a:pt x="953" y="1"/>
                  </a:moveTo>
                  <a:cubicBezTo>
                    <a:pt x="906" y="858"/>
                    <a:pt x="572" y="1692"/>
                    <a:pt x="1" y="2359"/>
                  </a:cubicBezTo>
                  <a:lnTo>
                    <a:pt x="882" y="3240"/>
                  </a:lnTo>
                  <a:cubicBezTo>
                    <a:pt x="1668" y="2359"/>
                    <a:pt x="2192" y="1239"/>
                    <a:pt x="2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7"/>
            <p:cNvSpPr/>
            <p:nvPr/>
          </p:nvSpPr>
          <p:spPr>
            <a:xfrm>
              <a:off x="3462500" y="3970896"/>
              <a:ext cx="73480" cy="105170"/>
            </a:xfrm>
            <a:custGeom>
              <a:rect b="b" l="l" r="r" t="t"/>
              <a:pathLst>
                <a:path extrusionOk="0" h="3239" w="2263">
                  <a:moveTo>
                    <a:pt x="1382" y="0"/>
                  </a:moveTo>
                  <a:cubicBezTo>
                    <a:pt x="596" y="881"/>
                    <a:pt x="72" y="2001"/>
                    <a:pt x="0" y="3239"/>
                  </a:cubicBezTo>
                  <a:lnTo>
                    <a:pt x="1310" y="3239"/>
                  </a:lnTo>
                  <a:cubicBezTo>
                    <a:pt x="1358" y="2358"/>
                    <a:pt x="1715" y="1524"/>
                    <a:pt x="2263" y="881"/>
                  </a:cubicBez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7"/>
            <p:cNvSpPr/>
            <p:nvPr/>
          </p:nvSpPr>
          <p:spPr>
            <a:xfrm>
              <a:off x="3739316" y="3970896"/>
              <a:ext cx="73512" cy="105170"/>
            </a:xfrm>
            <a:custGeom>
              <a:rect b="b" l="l" r="r" t="t"/>
              <a:pathLst>
                <a:path extrusionOk="0" h="3239" w="2264">
                  <a:moveTo>
                    <a:pt x="882" y="0"/>
                  </a:moveTo>
                  <a:lnTo>
                    <a:pt x="1" y="881"/>
                  </a:lnTo>
                  <a:cubicBezTo>
                    <a:pt x="549" y="1524"/>
                    <a:pt x="906" y="2358"/>
                    <a:pt x="977" y="3239"/>
                  </a:cubicBezTo>
                  <a:lnTo>
                    <a:pt x="2263" y="3239"/>
                  </a:lnTo>
                  <a:cubicBezTo>
                    <a:pt x="2192" y="2001"/>
                    <a:pt x="1668" y="881"/>
                    <a:pt x="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7"/>
            <p:cNvSpPr/>
            <p:nvPr/>
          </p:nvSpPr>
          <p:spPr>
            <a:xfrm>
              <a:off x="3522052" y="3973981"/>
              <a:ext cx="231998" cy="287684"/>
            </a:xfrm>
            <a:custGeom>
              <a:rect b="b" l="l" r="r" t="t"/>
              <a:pathLst>
                <a:path extrusionOk="0" h="8860" w="7145">
                  <a:moveTo>
                    <a:pt x="3548" y="1263"/>
                  </a:moveTo>
                  <a:cubicBezTo>
                    <a:pt x="3739" y="1263"/>
                    <a:pt x="3882" y="1406"/>
                    <a:pt x="3882" y="1572"/>
                  </a:cubicBezTo>
                  <a:lnTo>
                    <a:pt x="3882" y="2572"/>
                  </a:lnTo>
                  <a:cubicBezTo>
                    <a:pt x="4239" y="2715"/>
                    <a:pt x="4501" y="3049"/>
                    <a:pt x="4501" y="3477"/>
                  </a:cubicBezTo>
                  <a:cubicBezTo>
                    <a:pt x="4501" y="3977"/>
                    <a:pt x="4072" y="4406"/>
                    <a:pt x="3548" y="4406"/>
                  </a:cubicBezTo>
                  <a:cubicBezTo>
                    <a:pt x="3024" y="4406"/>
                    <a:pt x="2596" y="3977"/>
                    <a:pt x="2596" y="3477"/>
                  </a:cubicBezTo>
                  <a:cubicBezTo>
                    <a:pt x="2596" y="3049"/>
                    <a:pt x="2882" y="2715"/>
                    <a:pt x="3239" y="2572"/>
                  </a:cubicBezTo>
                  <a:lnTo>
                    <a:pt x="3239" y="1572"/>
                  </a:lnTo>
                  <a:cubicBezTo>
                    <a:pt x="3239" y="1406"/>
                    <a:pt x="3382" y="1263"/>
                    <a:pt x="3548" y="1263"/>
                  </a:cubicBezTo>
                  <a:close/>
                  <a:moveTo>
                    <a:pt x="4191" y="5668"/>
                  </a:moveTo>
                  <a:cubicBezTo>
                    <a:pt x="4715" y="5668"/>
                    <a:pt x="5144" y="6097"/>
                    <a:pt x="5144" y="6621"/>
                  </a:cubicBezTo>
                  <a:cubicBezTo>
                    <a:pt x="5144" y="7145"/>
                    <a:pt x="4715" y="7573"/>
                    <a:pt x="4191" y="7573"/>
                  </a:cubicBezTo>
                  <a:lnTo>
                    <a:pt x="2929" y="7573"/>
                  </a:lnTo>
                  <a:cubicBezTo>
                    <a:pt x="2405" y="7573"/>
                    <a:pt x="1977" y="7145"/>
                    <a:pt x="1977" y="6621"/>
                  </a:cubicBezTo>
                  <a:cubicBezTo>
                    <a:pt x="1977" y="6097"/>
                    <a:pt x="2405" y="5668"/>
                    <a:pt x="2929" y="5668"/>
                  </a:cubicBezTo>
                  <a:close/>
                  <a:moveTo>
                    <a:pt x="3548" y="0"/>
                  </a:moveTo>
                  <a:cubicBezTo>
                    <a:pt x="1643" y="0"/>
                    <a:pt x="71" y="1548"/>
                    <a:pt x="71" y="3477"/>
                  </a:cubicBezTo>
                  <a:cubicBezTo>
                    <a:pt x="71" y="4382"/>
                    <a:pt x="452" y="5263"/>
                    <a:pt x="1095" y="5930"/>
                  </a:cubicBezTo>
                  <a:cubicBezTo>
                    <a:pt x="1215" y="6049"/>
                    <a:pt x="1215" y="6240"/>
                    <a:pt x="1095" y="6359"/>
                  </a:cubicBezTo>
                  <a:lnTo>
                    <a:pt x="0" y="7478"/>
                  </a:lnTo>
                  <a:cubicBezTo>
                    <a:pt x="953" y="8312"/>
                    <a:pt x="2191" y="8859"/>
                    <a:pt x="3548" y="8859"/>
                  </a:cubicBezTo>
                  <a:cubicBezTo>
                    <a:pt x="4930" y="8859"/>
                    <a:pt x="6192" y="8312"/>
                    <a:pt x="7144" y="7478"/>
                  </a:cubicBezTo>
                  <a:lnTo>
                    <a:pt x="6025" y="6359"/>
                  </a:lnTo>
                  <a:cubicBezTo>
                    <a:pt x="5906" y="6240"/>
                    <a:pt x="5906" y="6049"/>
                    <a:pt x="6025" y="5930"/>
                  </a:cubicBezTo>
                  <a:cubicBezTo>
                    <a:pt x="6692" y="5263"/>
                    <a:pt x="7049" y="4382"/>
                    <a:pt x="7049" y="3477"/>
                  </a:cubicBezTo>
                  <a:cubicBezTo>
                    <a:pt x="7049" y="1548"/>
                    <a:pt x="5477" y="0"/>
                    <a:pt x="35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7"/>
            <p:cNvSpPr/>
            <p:nvPr/>
          </p:nvSpPr>
          <p:spPr>
            <a:xfrm>
              <a:off x="3606315" y="4178906"/>
              <a:ext cx="61888" cy="20131"/>
            </a:xfrm>
            <a:custGeom>
              <a:rect b="b" l="l" r="r" t="t"/>
              <a:pathLst>
                <a:path extrusionOk="0" h="620" w="1906">
                  <a:moveTo>
                    <a:pt x="334" y="0"/>
                  </a:moveTo>
                  <a:cubicBezTo>
                    <a:pt x="144" y="0"/>
                    <a:pt x="1" y="143"/>
                    <a:pt x="1" y="310"/>
                  </a:cubicBezTo>
                  <a:cubicBezTo>
                    <a:pt x="1" y="477"/>
                    <a:pt x="144" y="619"/>
                    <a:pt x="334" y="619"/>
                  </a:cubicBezTo>
                  <a:lnTo>
                    <a:pt x="1596" y="619"/>
                  </a:lnTo>
                  <a:cubicBezTo>
                    <a:pt x="1763" y="619"/>
                    <a:pt x="1906" y="477"/>
                    <a:pt x="1906" y="310"/>
                  </a:cubicBezTo>
                  <a:cubicBezTo>
                    <a:pt x="1906" y="143"/>
                    <a:pt x="1763" y="0"/>
                    <a:pt x="15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7"/>
            <p:cNvSpPr/>
            <p:nvPr/>
          </p:nvSpPr>
          <p:spPr>
            <a:xfrm>
              <a:off x="3648072" y="3911344"/>
              <a:ext cx="105982" cy="74259"/>
            </a:xfrm>
            <a:custGeom>
              <a:rect b="b" l="l" r="r" t="t"/>
              <a:pathLst>
                <a:path extrusionOk="0" h="2287" w="3264">
                  <a:moveTo>
                    <a:pt x="1" y="1"/>
                  </a:moveTo>
                  <a:lnTo>
                    <a:pt x="1" y="1310"/>
                  </a:lnTo>
                  <a:cubicBezTo>
                    <a:pt x="882" y="1382"/>
                    <a:pt x="1715" y="1739"/>
                    <a:pt x="2358" y="2287"/>
                  </a:cubicBezTo>
                  <a:lnTo>
                    <a:pt x="3263" y="1382"/>
                  </a:lnTo>
                  <a:cubicBezTo>
                    <a:pt x="2382" y="620"/>
                    <a:pt x="1239" y="72"/>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7"/>
            <p:cNvSpPr/>
            <p:nvPr/>
          </p:nvSpPr>
          <p:spPr>
            <a:xfrm>
              <a:off x="3627193" y="4076038"/>
              <a:ext cx="20911" cy="20911"/>
            </a:xfrm>
            <a:custGeom>
              <a:rect b="b" l="l" r="r" t="t"/>
              <a:pathLst>
                <a:path extrusionOk="0" h="644" w="644">
                  <a:moveTo>
                    <a:pt x="310" y="1"/>
                  </a:moveTo>
                  <a:cubicBezTo>
                    <a:pt x="144" y="1"/>
                    <a:pt x="1" y="144"/>
                    <a:pt x="1" y="334"/>
                  </a:cubicBezTo>
                  <a:cubicBezTo>
                    <a:pt x="1" y="501"/>
                    <a:pt x="144" y="644"/>
                    <a:pt x="310" y="644"/>
                  </a:cubicBezTo>
                  <a:cubicBezTo>
                    <a:pt x="501" y="644"/>
                    <a:pt x="644" y="501"/>
                    <a:pt x="644" y="334"/>
                  </a:cubicBezTo>
                  <a:cubicBezTo>
                    <a:pt x="644" y="144"/>
                    <a:pt x="501"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67"/>
          <p:cNvGrpSpPr/>
          <p:nvPr/>
        </p:nvGrpSpPr>
        <p:grpSpPr>
          <a:xfrm>
            <a:off x="2162619" y="3911344"/>
            <a:ext cx="349540" cy="350322"/>
            <a:chOff x="2162619" y="3911344"/>
            <a:chExt cx="349540" cy="350322"/>
          </a:xfrm>
        </p:grpSpPr>
        <p:sp>
          <p:nvSpPr>
            <p:cNvPr id="1249" name="Google Shape;1249;p67"/>
            <p:cNvSpPr/>
            <p:nvPr/>
          </p:nvSpPr>
          <p:spPr>
            <a:xfrm>
              <a:off x="2162619" y="3993301"/>
              <a:ext cx="349540" cy="268365"/>
            </a:xfrm>
            <a:custGeom>
              <a:rect b="b" l="l" r="r" t="t"/>
              <a:pathLst>
                <a:path extrusionOk="0" h="8265" w="10765">
                  <a:moveTo>
                    <a:pt x="8550" y="1"/>
                  </a:moveTo>
                  <a:cubicBezTo>
                    <a:pt x="8359" y="1"/>
                    <a:pt x="8216" y="144"/>
                    <a:pt x="8216" y="334"/>
                  </a:cubicBezTo>
                  <a:lnTo>
                    <a:pt x="8216" y="7621"/>
                  </a:lnTo>
                  <a:lnTo>
                    <a:pt x="7597" y="7621"/>
                  </a:lnTo>
                  <a:lnTo>
                    <a:pt x="7597" y="1596"/>
                  </a:lnTo>
                  <a:cubicBezTo>
                    <a:pt x="7597" y="1406"/>
                    <a:pt x="7454" y="1263"/>
                    <a:pt x="7287" y="1263"/>
                  </a:cubicBezTo>
                  <a:lnTo>
                    <a:pt x="6025" y="1263"/>
                  </a:lnTo>
                  <a:cubicBezTo>
                    <a:pt x="5835" y="1263"/>
                    <a:pt x="5692" y="1406"/>
                    <a:pt x="5692" y="1596"/>
                  </a:cubicBezTo>
                  <a:lnTo>
                    <a:pt x="5692" y="7621"/>
                  </a:lnTo>
                  <a:lnTo>
                    <a:pt x="5073" y="7621"/>
                  </a:lnTo>
                  <a:lnTo>
                    <a:pt x="5073" y="3478"/>
                  </a:lnTo>
                  <a:cubicBezTo>
                    <a:pt x="5073" y="3311"/>
                    <a:pt x="4930" y="3168"/>
                    <a:pt x="4739" y="3168"/>
                  </a:cubicBezTo>
                  <a:lnTo>
                    <a:pt x="3477" y="3168"/>
                  </a:lnTo>
                  <a:cubicBezTo>
                    <a:pt x="3310" y="3168"/>
                    <a:pt x="3167" y="3311"/>
                    <a:pt x="3167" y="3478"/>
                  </a:cubicBezTo>
                  <a:lnTo>
                    <a:pt x="3167" y="7621"/>
                  </a:lnTo>
                  <a:lnTo>
                    <a:pt x="2548" y="7621"/>
                  </a:lnTo>
                  <a:lnTo>
                    <a:pt x="2548" y="5383"/>
                  </a:lnTo>
                  <a:cubicBezTo>
                    <a:pt x="2548" y="5192"/>
                    <a:pt x="2405" y="5049"/>
                    <a:pt x="2215" y="5049"/>
                  </a:cubicBezTo>
                  <a:lnTo>
                    <a:pt x="929" y="5049"/>
                  </a:lnTo>
                  <a:cubicBezTo>
                    <a:pt x="762" y="5049"/>
                    <a:pt x="619" y="5192"/>
                    <a:pt x="619" y="5383"/>
                  </a:cubicBezTo>
                  <a:lnTo>
                    <a:pt x="619" y="7621"/>
                  </a:lnTo>
                  <a:lnTo>
                    <a:pt x="310" y="7621"/>
                  </a:lnTo>
                  <a:cubicBezTo>
                    <a:pt x="143" y="7621"/>
                    <a:pt x="0" y="7764"/>
                    <a:pt x="0" y="7955"/>
                  </a:cubicBezTo>
                  <a:cubicBezTo>
                    <a:pt x="0" y="8122"/>
                    <a:pt x="143" y="8264"/>
                    <a:pt x="310" y="8264"/>
                  </a:cubicBezTo>
                  <a:lnTo>
                    <a:pt x="10455" y="8264"/>
                  </a:lnTo>
                  <a:cubicBezTo>
                    <a:pt x="10621" y="8264"/>
                    <a:pt x="10764" y="8122"/>
                    <a:pt x="10764" y="7955"/>
                  </a:cubicBezTo>
                  <a:cubicBezTo>
                    <a:pt x="10764" y="7764"/>
                    <a:pt x="10621" y="7621"/>
                    <a:pt x="10455" y="7621"/>
                  </a:cubicBezTo>
                  <a:lnTo>
                    <a:pt x="10145" y="7621"/>
                  </a:lnTo>
                  <a:lnTo>
                    <a:pt x="10145" y="334"/>
                  </a:lnTo>
                  <a:cubicBezTo>
                    <a:pt x="10145" y="144"/>
                    <a:pt x="10002" y="1"/>
                    <a:pt x="9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7"/>
            <p:cNvSpPr/>
            <p:nvPr/>
          </p:nvSpPr>
          <p:spPr>
            <a:xfrm>
              <a:off x="2203598" y="3911344"/>
              <a:ext cx="102865" cy="20911"/>
            </a:xfrm>
            <a:custGeom>
              <a:rect b="b" l="l" r="r" t="t"/>
              <a:pathLst>
                <a:path extrusionOk="0" h="644" w="3168">
                  <a:moveTo>
                    <a:pt x="310" y="1"/>
                  </a:moveTo>
                  <a:cubicBezTo>
                    <a:pt x="143" y="1"/>
                    <a:pt x="0" y="143"/>
                    <a:pt x="0" y="310"/>
                  </a:cubicBezTo>
                  <a:cubicBezTo>
                    <a:pt x="0" y="501"/>
                    <a:pt x="143" y="643"/>
                    <a:pt x="310" y="643"/>
                  </a:cubicBezTo>
                  <a:lnTo>
                    <a:pt x="2858" y="643"/>
                  </a:lnTo>
                  <a:cubicBezTo>
                    <a:pt x="3025" y="643"/>
                    <a:pt x="3168" y="501"/>
                    <a:pt x="3168" y="310"/>
                  </a:cubicBezTo>
                  <a:cubicBezTo>
                    <a:pt x="3168" y="143"/>
                    <a:pt x="3025" y="1"/>
                    <a:pt x="2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7"/>
            <p:cNvSpPr/>
            <p:nvPr/>
          </p:nvSpPr>
          <p:spPr>
            <a:xfrm>
              <a:off x="2162619" y="3911344"/>
              <a:ext cx="20131" cy="20911"/>
            </a:xfrm>
            <a:custGeom>
              <a:rect b="b" l="l" r="r" t="t"/>
              <a:pathLst>
                <a:path extrusionOk="0" h="644" w="620">
                  <a:moveTo>
                    <a:pt x="310" y="1"/>
                  </a:moveTo>
                  <a:cubicBezTo>
                    <a:pt x="143" y="1"/>
                    <a:pt x="0" y="143"/>
                    <a:pt x="0" y="310"/>
                  </a:cubicBezTo>
                  <a:cubicBezTo>
                    <a:pt x="0" y="501"/>
                    <a:pt x="143" y="643"/>
                    <a:pt x="310" y="643"/>
                  </a:cubicBezTo>
                  <a:cubicBezTo>
                    <a:pt x="476" y="643"/>
                    <a:pt x="619" y="501"/>
                    <a:pt x="619" y="310"/>
                  </a:cubicBezTo>
                  <a:cubicBezTo>
                    <a:pt x="619" y="143"/>
                    <a:pt x="476"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7"/>
            <p:cNvSpPr/>
            <p:nvPr/>
          </p:nvSpPr>
          <p:spPr>
            <a:xfrm>
              <a:off x="2203598" y="3952323"/>
              <a:ext cx="102865" cy="20911"/>
            </a:xfrm>
            <a:custGeom>
              <a:rect b="b" l="l" r="r" t="t"/>
              <a:pathLst>
                <a:path extrusionOk="0" h="644" w="3168">
                  <a:moveTo>
                    <a:pt x="310" y="1"/>
                  </a:moveTo>
                  <a:cubicBezTo>
                    <a:pt x="143" y="1"/>
                    <a:pt x="0" y="144"/>
                    <a:pt x="0" y="310"/>
                  </a:cubicBezTo>
                  <a:cubicBezTo>
                    <a:pt x="0" y="501"/>
                    <a:pt x="143" y="644"/>
                    <a:pt x="310" y="644"/>
                  </a:cubicBezTo>
                  <a:lnTo>
                    <a:pt x="2858" y="644"/>
                  </a:lnTo>
                  <a:cubicBezTo>
                    <a:pt x="3025" y="644"/>
                    <a:pt x="3168" y="501"/>
                    <a:pt x="3168" y="310"/>
                  </a:cubicBezTo>
                  <a:cubicBezTo>
                    <a:pt x="3168" y="144"/>
                    <a:pt x="3025" y="1"/>
                    <a:pt x="2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7"/>
            <p:cNvSpPr/>
            <p:nvPr/>
          </p:nvSpPr>
          <p:spPr>
            <a:xfrm>
              <a:off x="2162619" y="3952323"/>
              <a:ext cx="20131" cy="20911"/>
            </a:xfrm>
            <a:custGeom>
              <a:rect b="b" l="l" r="r" t="t"/>
              <a:pathLst>
                <a:path extrusionOk="0" h="644" w="620">
                  <a:moveTo>
                    <a:pt x="310" y="1"/>
                  </a:moveTo>
                  <a:cubicBezTo>
                    <a:pt x="143" y="1"/>
                    <a:pt x="0" y="144"/>
                    <a:pt x="0" y="310"/>
                  </a:cubicBezTo>
                  <a:cubicBezTo>
                    <a:pt x="0" y="501"/>
                    <a:pt x="143" y="644"/>
                    <a:pt x="310" y="644"/>
                  </a:cubicBezTo>
                  <a:cubicBezTo>
                    <a:pt x="476" y="644"/>
                    <a:pt x="619" y="501"/>
                    <a:pt x="619" y="310"/>
                  </a:cubicBezTo>
                  <a:cubicBezTo>
                    <a:pt x="619" y="144"/>
                    <a:pt x="476"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7"/>
            <p:cNvSpPr/>
            <p:nvPr/>
          </p:nvSpPr>
          <p:spPr>
            <a:xfrm>
              <a:off x="2203598" y="3993301"/>
              <a:ext cx="102865" cy="20911"/>
            </a:xfrm>
            <a:custGeom>
              <a:rect b="b" l="l" r="r" t="t"/>
              <a:pathLst>
                <a:path extrusionOk="0" h="644" w="3168">
                  <a:moveTo>
                    <a:pt x="310" y="1"/>
                  </a:moveTo>
                  <a:cubicBezTo>
                    <a:pt x="143" y="1"/>
                    <a:pt x="0" y="144"/>
                    <a:pt x="0" y="334"/>
                  </a:cubicBezTo>
                  <a:cubicBezTo>
                    <a:pt x="0" y="501"/>
                    <a:pt x="143" y="644"/>
                    <a:pt x="310" y="644"/>
                  </a:cubicBezTo>
                  <a:lnTo>
                    <a:pt x="2858" y="644"/>
                  </a:lnTo>
                  <a:cubicBezTo>
                    <a:pt x="3025" y="644"/>
                    <a:pt x="3168" y="501"/>
                    <a:pt x="3168" y="334"/>
                  </a:cubicBezTo>
                  <a:cubicBezTo>
                    <a:pt x="3168" y="144"/>
                    <a:pt x="3025" y="1"/>
                    <a:pt x="2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7"/>
            <p:cNvSpPr/>
            <p:nvPr/>
          </p:nvSpPr>
          <p:spPr>
            <a:xfrm>
              <a:off x="2162619" y="3993301"/>
              <a:ext cx="20131" cy="20911"/>
            </a:xfrm>
            <a:custGeom>
              <a:rect b="b" l="l" r="r" t="t"/>
              <a:pathLst>
                <a:path extrusionOk="0" h="644" w="620">
                  <a:moveTo>
                    <a:pt x="310" y="1"/>
                  </a:moveTo>
                  <a:cubicBezTo>
                    <a:pt x="143" y="1"/>
                    <a:pt x="0" y="144"/>
                    <a:pt x="0" y="334"/>
                  </a:cubicBezTo>
                  <a:cubicBezTo>
                    <a:pt x="0" y="501"/>
                    <a:pt x="143" y="644"/>
                    <a:pt x="310" y="644"/>
                  </a:cubicBezTo>
                  <a:cubicBezTo>
                    <a:pt x="476" y="644"/>
                    <a:pt x="619" y="501"/>
                    <a:pt x="619" y="334"/>
                  </a:cubicBezTo>
                  <a:cubicBezTo>
                    <a:pt x="619" y="144"/>
                    <a:pt x="476"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67"/>
          <p:cNvGrpSpPr/>
          <p:nvPr/>
        </p:nvGrpSpPr>
        <p:grpSpPr>
          <a:xfrm>
            <a:off x="1526187" y="1485559"/>
            <a:ext cx="307783" cy="349549"/>
            <a:chOff x="1526187" y="1485559"/>
            <a:chExt cx="307783" cy="349549"/>
          </a:xfrm>
        </p:grpSpPr>
        <p:sp>
          <p:nvSpPr>
            <p:cNvPr id="1257" name="Google Shape;1257;p67"/>
            <p:cNvSpPr/>
            <p:nvPr/>
          </p:nvSpPr>
          <p:spPr>
            <a:xfrm>
              <a:off x="1588044" y="1670385"/>
              <a:ext cx="20164" cy="20911"/>
            </a:xfrm>
            <a:custGeom>
              <a:rect b="b" l="l" r="r" t="t"/>
              <a:pathLst>
                <a:path extrusionOk="0" h="644" w="621">
                  <a:moveTo>
                    <a:pt x="1" y="0"/>
                  </a:moveTo>
                  <a:lnTo>
                    <a:pt x="1" y="643"/>
                  </a:lnTo>
                  <a:lnTo>
                    <a:pt x="620" y="643"/>
                  </a:lnTo>
                  <a:lnTo>
                    <a:pt x="6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7"/>
            <p:cNvSpPr/>
            <p:nvPr/>
          </p:nvSpPr>
          <p:spPr>
            <a:xfrm>
              <a:off x="1670033" y="1588428"/>
              <a:ext cx="20131" cy="20911"/>
            </a:xfrm>
            <a:custGeom>
              <a:rect b="b" l="l" r="r" t="t"/>
              <a:pathLst>
                <a:path extrusionOk="0" h="644" w="620">
                  <a:moveTo>
                    <a:pt x="0" y="0"/>
                  </a:moveTo>
                  <a:lnTo>
                    <a:pt x="0" y="643"/>
                  </a:lnTo>
                  <a:lnTo>
                    <a:pt x="620" y="643"/>
                  </a:lnTo>
                  <a:lnTo>
                    <a:pt x="6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7"/>
            <p:cNvSpPr/>
            <p:nvPr/>
          </p:nvSpPr>
          <p:spPr>
            <a:xfrm>
              <a:off x="1670033" y="1670385"/>
              <a:ext cx="20131" cy="20911"/>
            </a:xfrm>
            <a:custGeom>
              <a:rect b="b" l="l" r="r" t="t"/>
              <a:pathLst>
                <a:path extrusionOk="0" h="644" w="620">
                  <a:moveTo>
                    <a:pt x="0" y="0"/>
                  </a:moveTo>
                  <a:lnTo>
                    <a:pt x="0" y="643"/>
                  </a:lnTo>
                  <a:lnTo>
                    <a:pt x="620" y="643"/>
                  </a:lnTo>
                  <a:lnTo>
                    <a:pt x="6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7"/>
            <p:cNvSpPr/>
            <p:nvPr/>
          </p:nvSpPr>
          <p:spPr>
            <a:xfrm>
              <a:off x="1751990" y="1670385"/>
              <a:ext cx="20131" cy="20911"/>
            </a:xfrm>
            <a:custGeom>
              <a:rect b="b" l="l" r="r" t="t"/>
              <a:pathLst>
                <a:path extrusionOk="0" h="644" w="620">
                  <a:moveTo>
                    <a:pt x="1" y="0"/>
                  </a:moveTo>
                  <a:lnTo>
                    <a:pt x="1" y="643"/>
                  </a:lnTo>
                  <a:lnTo>
                    <a:pt x="620" y="643"/>
                  </a:lnTo>
                  <a:lnTo>
                    <a:pt x="6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7"/>
            <p:cNvSpPr/>
            <p:nvPr/>
          </p:nvSpPr>
          <p:spPr>
            <a:xfrm>
              <a:off x="1547066" y="1774000"/>
              <a:ext cx="266059" cy="61109"/>
            </a:xfrm>
            <a:custGeom>
              <a:rect b="b" l="l" r="r" t="t"/>
              <a:pathLst>
                <a:path extrusionOk="0" h="1882" w="8194">
                  <a:moveTo>
                    <a:pt x="1192" y="1"/>
                  </a:moveTo>
                  <a:lnTo>
                    <a:pt x="668" y="1263"/>
                  </a:lnTo>
                  <a:lnTo>
                    <a:pt x="310" y="1263"/>
                  </a:lnTo>
                  <a:cubicBezTo>
                    <a:pt x="144" y="1263"/>
                    <a:pt x="1" y="1406"/>
                    <a:pt x="1" y="1572"/>
                  </a:cubicBezTo>
                  <a:cubicBezTo>
                    <a:pt x="1" y="1739"/>
                    <a:pt x="144" y="1882"/>
                    <a:pt x="310" y="1882"/>
                  </a:cubicBezTo>
                  <a:lnTo>
                    <a:pt x="1620" y="1882"/>
                  </a:lnTo>
                  <a:cubicBezTo>
                    <a:pt x="1739" y="1882"/>
                    <a:pt x="1858" y="1811"/>
                    <a:pt x="1906" y="1691"/>
                  </a:cubicBezTo>
                  <a:lnTo>
                    <a:pt x="2097" y="1263"/>
                  </a:lnTo>
                  <a:lnTo>
                    <a:pt x="6097" y="1263"/>
                  </a:lnTo>
                  <a:lnTo>
                    <a:pt x="6288" y="1691"/>
                  </a:lnTo>
                  <a:cubicBezTo>
                    <a:pt x="6335" y="1811"/>
                    <a:pt x="6455" y="1882"/>
                    <a:pt x="6574" y="1882"/>
                  </a:cubicBezTo>
                  <a:lnTo>
                    <a:pt x="7883" y="1882"/>
                  </a:lnTo>
                  <a:cubicBezTo>
                    <a:pt x="8050" y="1882"/>
                    <a:pt x="8193" y="1739"/>
                    <a:pt x="8193" y="1572"/>
                  </a:cubicBezTo>
                  <a:cubicBezTo>
                    <a:pt x="8193" y="1406"/>
                    <a:pt x="8050" y="1263"/>
                    <a:pt x="7883" y="1263"/>
                  </a:cubicBezTo>
                  <a:lnTo>
                    <a:pt x="7526" y="1263"/>
                  </a:lnTo>
                  <a:lnTo>
                    <a:pt x="7002" y="1"/>
                  </a:lnTo>
                  <a:lnTo>
                    <a:pt x="5597" y="1"/>
                  </a:lnTo>
                  <a:lnTo>
                    <a:pt x="5859" y="620"/>
                  </a:lnTo>
                  <a:lnTo>
                    <a:pt x="2335" y="620"/>
                  </a:lnTo>
                  <a:lnTo>
                    <a:pt x="25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7"/>
            <p:cNvSpPr/>
            <p:nvPr/>
          </p:nvSpPr>
          <p:spPr>
            <a:xfrm>
              <a:off x="1526187" y="1485559"/>
              <a:ext cx="307783" cy="267585"/>
            </a:xfrm>
            <a:custGeom>
              <a:rect b="b" l="l" r="r" t="t"/>
              <a:pathLst>
                <a:path extrusionOk="0" h="8241" w="9479">
                  <a:moveTo>
                    <a:pt x="5383" y="2549"/>
                  </a:moveTo>
                  <a:cubicBezTo>
                    <a:pt x="5550" y="2549"/>
                    <a:pt x="5692" y="2692"/>
                    <a:pt x="5692" y="2859"/>
                  </a:cubicBezTo>
                  <a:lnTo>
                    <a:pt x="5692" y="3168"/>
                  </a:lnTo>
                  <a:lnTo>
                    <a:pt x="7264" y="3168"/>
                  </a:lnTo>
                  <a:cubicBezTo>
                    <a:pt x="7431" y="3168"/>
                    <a:pt x="7574" y="3311"/>
                    <a:pt x="7574" y="3478"/>
                  </a:cubicBezTo>
                  <a:lnTo>
                    <a:pt x="7574" y="5073"/>
                  </a:lnTo>
                  <a:lnTo>
                    <a:pt x="7907" y="5073"/>
                  </a:lnTo>
                  <a:cubicBezTo>
                    <a:pt x="8074" y="5073"/>
                    <a:pt x="8217" y="5216"/>
                    <a:pt x="8217" y="5383"/>
                  </a:cubicBezTo>
                  <a:lnTo>
                    <a:pt x="8217" y="6645"/>
                  </a:lnTo>
                  <a:cubicBezTo>
                    <a:pt x="8217" y="6812"/>
                    <a:pt x="8074" y="6955"/>
                    <a:pt x="7907" y="6955"/>
                  </a:cubicBezTo>
                  <a:lnTo>
                    <a:pt x="6645" y="6955"/>
                  </a:lnTo>
                  <a:cubicBezTo>
                    <a:pt x="6455" y="6955"/>
                    <a:pt x="6312" y="6812"/>
                    <a:pt x="6312" y="6645"/>
                  </a:cubicBezTo>
                  <a:lnTo>
                    <a:pt x="6312" y="5383"/>
                  </a:lnTo>
                  <a:cubicBezTo>
                    <a:pt x="6312" y="5216"/>
                    <a:pt x="6455" y="5073"/>
                    <a:pt x="6645" y="5073"/>
                  </a:cubicBezTo>
                  <a:lnTo>
                    <a:pt x="6955" y="5073"/>
                  </a:lnTo>
                  <a:lnTo>
                    <a:pt x="6955" y="3811"/>
                  </a:lnTo>
                  <a:lnTo>
                    <a:pt x="5692" y="3811"/>
                  </a:lnTo>
                  <a:lnTo>
                    <a:pt x="5692" y="4121"/>
                  </a:lnTo>
                  <a:cubicBezTo>
                    <a:pt x="5692" y="4287"/>
                    <a:pt x="5550" y="4430"/>
                    <a:pt x="5383" y="4430"/>
                  </a:cubicBezTo>
                  <a:lnTo>
                    <a:pt x="5050" y="4430"/>
                  </a:lnTo>
                  <a:lnTo>
                    <a:pt x="5050" y="5073"/>
                  </a:lnTo>
                  <a:lnTo>
                    <a:pt x="5383" y="5073"/>
                  </a:lnTo>
                  <a:cubicBezTo>
                    <a:pt x="5550" y="5073"/>
                    <a:pt x="5692" y="5216"/>
                    <a:pt x="5692" y="5383"/>
                  </a:cubicBezTo>
                  <a:lnTo>
                    <a:pt x="5692" y="6645"/>
                  </a:lnTo>
                  <a:cubicBezTo>
                    <a:pt x="5692" y="6812"/>
                    <a:pt x="5550" y="6955"/>
                    <a:pt x="5383" y="6955"/>
                  </a:cubicBezTo>
                  <a:lnTo>
                    <a:pt x="4097" y="6955"/>
                  </a:lnTo>
                  <a:cubicBezTo>
                    <a:pt x="3930" y="6955"/>
                    <a:pt x="3787" y="6812"/>
                    <a:pt x="3787" y="6645"/>
                  </a:cubicBezTo>
                  <a:lnTo>
                    <a:pt x="3787" y="5383"/>
                  </a:lnTo>
                  <a:cubicBezTo>
                    <a:pt x="3787" y="5216"/>
                    <a:pt x="3930" y="5073"/>
                    <a:pt x="4097" y="5073"/>
                  </a:cubicBezTo>
                  <a:lnTo>
                    <a:pt x="4430" y="5073"/>
                  </a:lnTo>
                  <a:lnTo>
                    <a:pt x="4430" y="4430"/>
                  </a:lnTo>
                  <a:lnTo>
                    <a:pt x="4097" y="4430"/>
                  </a:lnTo>
                  <a:cubicBezTo>
                    <a:pt x="3930" y="4430"/>
                    <a:pt x="3787" y="4287"/>
                    <a:pt x="3787" y="4121"/>
                  </a:cubicBezTo>
                  <a:lnTo>
                    <a:pt x="3787" y="3811"/>
                  </a:lnTo>
                  <a:lnTo>
                    <a:pt x="2525" y="3811"/>
                  </a:lnTo>
                  <a:lnTo>
                    <a:pt x="2525" y="5073"/>
                  </a:lnTo>
                  <a:lnTo>
                    <a:pt x="2835" y="5073"/>
                  </a:lnTo>
                  <a:cubicBezTo>
                    <a:pt x="3025" y="5073"/>
                    <a:pt x="3168" y="5216"/>
                    <a:pt x="3168" y="5383"/>
                  </a:cubicBezTo>
                  <a:lnTo>
                    <a:pt x="3168" y="6645"/>
                  </a:lnTo>
                  <a:cubicBezTo>
                    <a:pt x="3168" y="6812"/>
                    <a:pt x="3025" y="6955"/>
                    <a:pt x="2835" y="6955"/>
                  </a:cubicBezTo>
                  <a:lnTo>
                    <a:pt x="1573" y="6955"/>
                  </a:lnTo>
                  <a:cubicBezTo>
                    <a:pt x="1406" y="6955"/>
                    <a:pt x="1263" y="6812"/>
                    <a:pt x="1263" y="6645"/>
                  </a:cubicBezTo>
                  <a:lnTo>
                    <a:pt x="1263" y="5383"/>
                  </a:lnTo>
                  <a:cubicBezTo>
                    <a:pt x="1263" y="5216"/>
                    <a:pt x="1406" y="5073"/>
                    <a:pt x="1573" y="5073"/>
                  </a:cubicBezTo>
                  <a:lnTo>
                    <a:pt x="1906" y="5073"/>
                  </a:lnTo>
                  <a:lnTo>
                    <a:pt x="1906" y="3478"/>
                  </a:lnTo>
                  <a:cubicBezTo>
                    <a:pt x="1906" y="3311"/>
                    <a:pt x="2049" y="3168"/>
                    <a:pt x="2216" y="3168"/>
                  </a:cubicBezTo>
                  <a:lnTo>
                    <a:pt x="3787" y="3168"/>
                  </a:lnTo>
                  <a:lnTo>
                    <a:pt x="3787" y="2859"/>
                  </a:lnTo>
                  <a:cubicBezTo>
                    <a:pt x="3787" y="2692"/>
                    <a:pt x="3930" y="2549"/>
                    <a:pt x="4097" y="2549"/>
                  </a:cubicBezTo>
                  <a:close/>
                  <a:moveTo>
                    <a:pt x="4430" y="1"/>
                  </a:moveTo>
                  <a:cubicBezTo>
                    <a:pt x="4240" y="1"/>
                    <a:pt x="4097" y="144"/>
                    <a:pt x="4097" y="310"/>
                  </a:cubicBezTo>
                  <a:lnTo>
                    <a:pt x="4097" y="1287"/>
                  </a:lnTo>
                  <a:lnTo>
                    <a:pt x="310" y="1287"/>
                  </a:lnTo>
                  <a:cubicBezTo>
                    <a:pt x="144" y="1287"/>
                    <a:pt x="1" y="1430"/>
                    <a:pt x="1" y="1596"/>
                  </a:cubicBezTo>
                  <a:lnTo>
                    <a:pt x="1" y="7931"/>
                  </a:lnTo>
                  <a:cubicBezTo>
                    <a:pt x="1" y="8098"/>
                    <a:pt x="144" y="8241"/>
                    <a:pt x="310" y="8241"/>
                  </a:cubicBezTo>
                  <a:lnTo>
                    <a:pt x="9169" y="8241"/>
                  </a:lnTo>
                  <a:cubicBezTo>
                    <a:pt x="9336" y="8241"/>
                    <a:pt x="9479" y="8098"/>
                    <a:pt x="9479" y="7931"/>
                  </a:cubicBezTo>
                  <a:lnTo>
                    <a:pt x="9479" y="1596"/>
                  </a:lnTo>
                  <a:cubicBezTo>
                    <a:pt x="9479" y="1430"/>
                    <a:pt x="9336" y="1287"/>
                    <a:pt x="9169" y="1287"/>
                  </a:cubicBezTo>
                  <a:lnTo>
                    <a:pt x="5383" y="1287"/>
                  </a:lnTo>
                  <a:lnTo>
                    <a:pt x="5383" y="310"/>
                  </a:lnTo>
                  <a:cubicBezTo>
                    <a:pt x="5383" y="144"/>
                    <a:pt x="5240" y="1"/>
                    <a:pt x="50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67"/>
          <p:cNvGrpSpPr/>
          <p:nvPr/>
        </p:nvGrpSpPr>
        <p:grpSpPr>
          <a:xfrm>
            <a:off x="2804539" y="3911344"/>
            <a:ext cx="351585" cy="350324"/>
            <a:chOff x="2804539" y="3911344"/>
            <a:chExt cx="351585" cy="350324"/>
          </a:xfrm>
        </p:grpSpPr>
        <p:sp>
          <p:nvSpPr>
            <p:cNvPr id="1264" name="Google Shape;1264;p67"/>
            <p:cNvSpPr/>
            <p:nvPr/>
          </p:nvSpPr>
          <p:spPr>
            <a:xfrm>
              <a:off x="2804539" y="3911344"/>
              <a:ext cx="350221" cy="194203"/>
            </a:xfrm>
            <a:custGeom>
              <a:rect b="b" l="l" r="r" t="t"/>
              <a:pathLst>
                <a:path extrusionOk="0" h="5981" w="10786">
                  <a:moveTo>
                    <a:pt x="5403" y="1"/>
                  </a:moveTo>
                  <a:cubicBezTo>
                    <a:pt x="3760" y="1"/>
                    <a:pt x="2236" y="786"/>
                    <a:pt x="1259" y="1977"/>
                  </a:cubicBezTo>
                  <a:lnTo>
                    <a:pt x="855" y="1572"/>
                  </a:lnTo>
                  <a:cubicBezTo>
                    <a:pt x="807" y="1509"/>
                    <a:pt x="727" y="1477"/>
                    <a:pt x="645" y="1477"/>
                  </a:cubicBezTo>
                  <a:cubicBezTo>
                    <a:pt x="603" y="1477"/>
                    <a:pt x="561" y="1485"/>
                    <a:pt x="521" y="1501"/>
                  </a:cubicBezTo>
                  <a:cubicBezTo>
                    <a:pt x="426" y="1525"/>
                    <a:pt x="331" y="1620"/>
                    <a:pt x="331" y="1739"/>
                  </a:cubicBezTo>
                  <a:lnTo>
                    <a:pt x="21" y="3835"/>
                  </a:lnTo>
                  <a:cubicBezTo>
                    <a:pt x="0" y="4063"/>
                    <a:pt x="215" y="4201"/>
                    <a:pt x="333" y="4201"/>
                  </a:cubicBezTo>
                  <a:cubicBezTo>
                    <a:pt x="351" y="4201"/>
                    <a:pt x="366" y="4198"/>
                    <a:pt x="378" y="4192"/>
                  </a:cubicBezTo>
                  <a:cubicBezTo>
                    <a:pt x="447" y="4169"/>
                    <a:pt x="2437" y="3881"/>
                    <a:pt x="2478" y="3881"/>
                  </a:cubicBezTo>
                  <a:cubicBezTo>
                    <a:pt x="2480" y="3881"/>
                    <a:pt x="2478" y="3881"/>
                    <a:pt x="2474" y="3882"/>
                  </a:cubicBezTo>
                  <a:cubicBezTo>
                    <a:pt x="2593" y="3882"/>
                    <a:pt x="2688" y="3787"/>
                    <a:pt x="2712" y="3668"/>
                  </a:cubicBezTo>
                  <a:cubicBezTo>
                    <a:pt x="2760" y="3573"/>
                    <a:pt x="2736" y="3430"/>
                    <a:pt x="2641" y="3358"/>
                  </a:cubicBezTo>
                  <a:lnTo>
                    <a:pt x="2164" y="2858"/>
                  </a:lnTo>
                  <a:cubicBezTo>
                    <a:pt x="2903" y="1906"/>
                    <a:pt x="4093" y="1286"/>
                    <a:pt x="5403" y="1286"/>
                  </a:cubicBezTo>
                  <a:cubicBezTo>
                    <a:pt x="7665" y="1286"/>
                    <a:pt x="9523" y="3120"/>
                    <a:pt x="9523" y="5383"/>
                  </a:cubicBezTo>
                  <a:cubicBezTo>
                    <a:pt x="9523" y="5478"/>
                    <a:pt x="9523" y="5549"/>
                    <a:pt x="9523" y="5645"/>
                  </a:cubicBezTo>
                  <a:cubicBezTo>
                    <a:pt x="9523" y="5823"/>
                    <a:pt x="9669" y="5980"/>
                    <a:pt x="9844" y="5980"/>
                  </a:cubicBezTo>
                  <a:cubicBezTo>
                    <a:pt x="9856" y="5980"/>
                    <a:pt x="9868" y="5979"/>
                    <a:pt x="9880" y="5978"/>
                  </a:cubicBezTo>
                  <a:lnTo>
                    <a:pt x="10523" y="5883"/>
                  </a:lnTo>
                  <a:cubicBezTo>
                    <a:pt x="10666" y="5859"/>
                    <a:pt x="10785" y="5716"/>
                    <a:pt x="10785" y="5573"/>
                  </a:cubicBezTo>
                  <a:cubicBezTo>
                    <a:pt x="10785" y="5502"/>
                    <a:pt x="10785" y="5454"/>
                    <a:pt x="10785" y="5383"/>
                  </a:cubicBezTo>
                  <a:cubicBezTo>
                    <a:pt x="10785" y="2430"/>
                    <a:pt x="8380" y="1"/>
                    <a:pt x="5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7"/>
            <p:cNvSpPr/>
            <p:nvPr/>
          </p:nvSpPr>
          <p:spPr>
            <a:xfrm>
              <a:off x="2805189" y="4065939"/>
              <a:ext cx="350936" cy="195729"/>
            </a:xfrm>
            <a:custGeom>
              <a:rect b="b" l="l" r="r" t="t"/>
              <a:pathLst>
                <a:path extrusionOk="0" h="6028" w="10808">
                  <a:moveTo>
                    <a:pt x="947" y="0"/>
                  </a:moveTo>
                  <a:cubicBezTo>
                    <a:pt x="933" y="0"/>
                    <a:pt x="920" y="1"/>
                    <a:pt x="906" y="2"/>
                  </a:cubicBezTo>
                  <a:lnTo>
                    <a:pt x="287" y="98"/>
                  </a:lnTo>
                  <a:cubicBezTo>
                    <a:pt x="120" y="98"/>
                    <a:pt x="25" y="241"/>
                    <a:pt x="1" y="383"/>
                  </a:cubicBezTo>
                  <a:cubicBezTo>
                    <a:pt x="1" y="550"/>
                    <a:pt x="1" y="693"/>
                    <a:pt x="1" y="764"/>
                  </a:cubicBezTo>
                  <a:cubicBezTo>
                    <a:pt x="72" y="3670"/>
                    <a:pt x="2478" y="6027"/>
                    <a:pt x="5383" y="6027"/>
                  </a:cubicBezTo>
                  <a:cubicBezTo>
                    <a:pt x="7074" y="6027"/>
                    <a:pt x="8574" y="5242"/>
                    <a:pt x="9574" y="4027"/>
                  </a:cubicBezTo>
                  <a:lnTo>
                    <a:pt x="9932" y="4408"/>
                  </a:lnTo>
                  <a:cubicBezTo>
                    <a:pt x="10003" y="4462"/>
                    <a:pt x="10101" y="4488"/>
                    <a:pt x="10186" y="4488"/>
                  </a:cubicBezTo>
                  <a:cubicBezTo>
                    <a:pt x="10214" y="4488"/>
                    <a:pt x="10241" y="4485"/>
                    <a:pt x="10265" y="4479"/>
                  </a:cubicBezTo>
                  <a:cubicBezTo>
                    <a:pt x="10384" y="4432"/>
                    <a:pt x="10456" y="4337"/>
                    <a:pt x="10479" y="4218"/>
                  </a:cubicBezTo>
                  <a:lnTo>
                    <a:pt x="10765" y="2146"/>
                  </a:lnTo>
                  <a:cubicBezTo>
                    <a:pt x="10808" y="1954"/>
                    <a:pt x="10660" y="1781"/>
                    <a:pt x="10474" y="1781"/>
                  </a:cubicBezTo>
                  <a:cubicBezTo>
                    <a:pt x="10453" y="1781"/>
                    <a:pt x="10430" y="1783"/>
                    <a:pt x="10408" y="1788"/>
                  </a:cubicBezTo>
                  <a:cubicBezTo>
                    <a:pt x="10362" y="1788"/>
                    <a:pt x="8368" y="2073"/>
                    <a:pt x="8330" y="2076"/>
                  </a:cubicBezTo>
                  <a:lnTo>
                    <a:pt x="8330" y="2076"/>
                  </a:lnTo>
                  <a:cubicBezTo>
                    <a:pt x="8332" y="2075"/>
                    <a:pt x="8334" y="2075"/>
                    <a:pt x="8336" y="2074"/>
                  </a:cubicBezTo>
                  <a:lnTo>
                    <a:pt x="8336" y="2074"/>
                  </a:lnTo>
                  <a:cubicBezTo>
                    <a:pt x="8331" y="2075"/>
                    <a:pt x="8329" y="2076"/>
                    <a:pt x="8329" y="2076"/>
                  </a:cubicBezTo>
                  <a:cubicBezTo>
                    <a:pt x="8330" y="2076"/>
                    <a:pt x="8330" y="2076"/>
                    <a:pt x="8330" y="2076"/>
                  </a:cubicBezTo>
                  <a:lnTo>
                    <a:pt x="8330" y="2076"/>
                  </a:lnTo>
                  <a:cubicBezTo>
                    <a:pt x="8214" y="2101"/>
                    <a:pt x="8121" y="2172"/>
                    <a:pt x="8074" y="2289"/>
                  </a:cubicBezTo>
                  <a:cubicBezTo>
                    <a:pt x="8050" y="2408"/>
                    <a:pt x="8074" y="2527"/>
                    <a:pt x="8146" y="2622"/>
                  </a:cubicBezTo>
                  <a:lnTo>
                    <a:pt x="8669" y="3122"/>
                  </a:lnTo>
                  <a:cubicBezTo>
                    <a:pt x="7907" y="4098"/>
                    <a:pt x="6717" y="4741"/>
                    <a:pt x="5383" y="4741"/>
                  </a:cubicBezTo>
                  <a:cubicBezTo>
                    <a:pt x="3121" y="4741"/>
                    <a:pt x="1263" y="2884"/>
                    <a:pt x="1263" y="645"/>
                  </a:cubicBezTo>
                  <a:cubicBezTo>
                    <a:pt x="1263" y="598"/>
                    <a:pt x="1263" y="502"/>
                    <a:pt x="1263" y="336"/>
                  </a:cubicBezTo>
                  <a:cubicBezTo>
                    <a:pt x="1285" y="158"/>
                    <a:pt x="1141" y="0"/>
                    <a:pt x="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67"/>
          <p:cNvGrpSpPr/>
          <p:nvPr/>
        </p:nvGrpSpPr>
        <p:grpSpPr>
          <a:xfrm>
            <a:off x="1504561" y="2065526"/>
            <a:ext cx="351075" cy="349550"/>
            <a:chOff x="1504561" y="2065526"/>
            <a:chExt cx="351075" cy="349550"/>
          </a:xfrm>
        </p:grpSpPr>
        <p:sp>
          <p:nvSpPr>
            <p:cNvPr id="1267" name="Google Shape;1267;p67"/>
            <p:cNvSpPr/>
            <p:nvPr/>
          </p:nvSpPr>
          <p:spPr>
            <a:xfrm>
              <a:off x="1608176" y="2065526"/>
              <a:ext cx="143842" cy="81987"/>
            </a:xfrm>
            <a:custGeom>
              <a:rect b="b" l="l" r="r" t="t"/>
              <a:pathLst>
                <a:path extrusionOk="0" h="2525" w="4430">
                  <a:moveTo>
                    <a:pt x="310" y="1"/>
                  </a:moveTo>
                  <a:cubicBezTo>
                    <a:pt x="143" y="1"/>
                    <a:pt x="0" y="144"/>
                    <a:pt x="0" y="310"/>
                  </a:cubicBezTo>
                  <a:cubicBezTo>
                    <a:pt x="0" y="977"/>
                    <a:pt x="429" y="1572"/>
                    <a:pt x="1048" y="1787"/>
                  </a:cubicBezTo>
                  <a:cubicBezTo>
                    <a:pt x="857" y="2001"/>
                    <a:pt x="715" y="2239"/>
                    <a:pt x="667" y="2525"/>
                  </a:cubicBezTo>
                  <a:lnTo>
                    <a:pt x="3763" y="2525"/>
                  </a:lnTo>
                  <a:cubicBezTo>
                    <a:pt x="3715" y="2239"/>
                    <a:pt x="3572" y="2001"/>
                    <a:pt x="3382" y="1787"/>
                  </a:cubicBezTo>
                  <a:cubicBezTo>
                    <a:pt x="4001" y="1572"/>
                    <a:pt x="4430" y="977"/>
                    <a:pt x="4430" y="310"/>
                  </a:cubicBezTo>
                  <a:cubicBezTo>
                    <a:pt x="4430" y="144"/>
                    <a:pt x="4287" y="1"/>
                    <a:pt x="4120" y="1"/>
                  </a:cubicBezTo>
                  <a:cubicBezTo>
                    <a:pt x="3930" y="1"/>
                    <a:pt x="3787" y="144"/>
                    <a:pt x="3787" y="310"/>
                  </a:cubicBezTo>
                  <a:cubicBezTo>
                    <a:pt x="3787" y="834"/>
                    <a:pt x="3358" y="1263"/>
                    <a:pt x="2858" y="1263"/>
                  </a:cubicBezTo>
                  <a:lnTo>
                    <a:pt x="1572" y="1263"/>
                  </a:lnTo>
                  <a:cubicBezTo>
                    <a:pt x="1072" y="1263"/>
                    <a:pt x="643" y="834"/>
                    <a:pt x="643" y="310"/>
                  </a:cubicBezTo>
                  <a:cubicBezTo>
                    <a:pt x="643" y="144"/>
                    <a:pt x="500"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7"/>
            <p:cNvSpPr/>
            <p:nvPr/>
          </p:nvSpPr>
          <p:spPr>
            <a:xfrm>
              <a:off x="1547066" y="2106504"/>
              <a:ext cx="122996" cy="206509"/>
            </a:xfrm>
            <a:custGeom>
              <a:rect b="b" l="l" r="r" t="t"/>
              <a:pathLst>
                <a:path extrusionOk="0" h="6360" w="3788">
                  <a:moveTo>
                    <a:pt x="310" y="1"/>
                  </a:moveTo>
                  <a:cubicBezTo>
                    <a:pt x="144" y="1"/>
                    <a:pt x="1" y="144"/>
                    <a:pt x="1" y="310"/>
                  </a:cubicBezTo>
                  <a:lnTo>
                    <a:pt x="1" y="930"/>
                  </a:lnTo>
                  <a:cubicBezTo>
                    <a:pt x="1" y="2049"/>
                    <a:pt x="811" y="2954"/>
                    <a:pt x="1882" y="3120"/>
                  </a:cubicBezTo>
                  <a:lnTo>
                    <a:pt x="1882" y="3811"/>
                  </a:lnTo>
                  <a:lnTo>
                    <a:pt x="310" y="3811"/>
                  </a:lnTo>
                  <a:cubicBezTo>
                    <a:pt x="144" y="3811"/>
                    <a:pt x="1" y="3954"/>
                    <a:pt x="1" y="4121"/>
                  </a:cubicBezTo>
                  <a:cubicBezTo>
                    <a:pt x="1" y="4287"/>
                    <a:pt x="144" y="4430"/>
                    <a:pt x="310" y="4430"/>
                  </a:cubicBezTo>
                  <a:lnTo>
                    <a:pt x="1882" y="4430"/>
                  </a:lnTo>
                  <a:lnTo>
                    <a:pt x="1882" y="5645"/>
                  </a:lnTo>
                  <a:cubicBezTo>
                    <a:pt x="2120" y="5859"/>
                    <a:pt x="2335" y="6073"/>
                    <a:pt x="2478" y="6359"/>
                  </a:cubicBezTo>
                  <a:lnTo>
                    <a:pt x="3787" y="6359"/>
                  </a:lnTo>
                  <a:lnTo>
                    <a:pt x="3787" y="1882"/>
                  </a:lnTo>
                  <a:lnTo>
                    <a:pt x="2835" y="1882"/>
                  </a:lnTo>
                  <a:cubicBezTo>
                    <a:pt x="2430" y="1882"/>
                    <a:pt x="2097" y="2144"/>
                    <a:pt x="1954" y="2501"/>
                  </a:cubicBezTo>
                  <a:cubicBezTo>
                    <a:pt x="1192" y="2382"/>
                    <a:pt x="620" y="1715"/>
                    <a:pt x="620" y="930"/>
                  </a:cubicBezTo>
                  <a:lnTo>
                    <a:pt x="620" y="310"/>
                  </a:lnTo>
                  <a:cubicBezTo>
                    <a:pt x="620" y="144"/>
                    <a:pt x="477"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7"/>
            <p:cNvSpPr/>
            <p:nvPr/>
          </p:nvSpPr>
          <p:spPr>
            <a:xfrm>
              <a:off x="1690133" y="2106504"/>
              <a:ext cx="122996" cy="206509"/>
            </a:xfrm>
            <a:custGeom>
              <a:rect b="b" l="l" r="r" t="t"/>
              <a:pathLst>
                <a:path extrusionOk="0" h="6360" w="3788">
                  <a:moveTo>
                    <a:pt x="3477" y="1"/>
                  </a:moveTo>
                  <a:cubicBezTo>
                    <a:pt x="3311" y="1"/>
                    <a:pt x="3168" y="144"/>
                    <a:pt x="3168" y="310"/>
                  </a:cubicBezTo>
                  <a:lnTo>
                    <a:pt x="3168" y="930"/>
                  </a:lnTo>
                  <a:cubicBezTo>
                    <a:pt x="3168" y="1715"/>
                    <a:pt x="2596" y="2382"/>
                    <a:pt x="1834" y="2501"/>
                  </a:cubicBezTo>
                  <a:cubicBezTo>
                    <a:pt x="1691" y="2144"/>
                    <a:pt x="1358" y="1882"/>
                    <a:pt x="953" y="1882"/>
                  </a:cubicBezTo>
                  <a:lnTo>
                    <a:pt x="1" y="1882"/>
                  </a:lnTo>
                  <a:lnTo>
                    <a:pt x="1" y="6359"/>
                  </a:lnTo>
                  <a:lnTo>
                    <a:pt x="1310" y="6359"/>
                  </a:lnTo>
                  <a:cubicBezTo>
                    <a:pt x="1453" y="6073"/>
                    <a:pt x="1668" y="5859"/>
                    <a:pt x="1906" y="5645"/>
                  </a:cubicBezTo>
                  <a:lnTo>
                    <a:pt x="1906" y="4430"/>
                  </a:lnTo>
                  <a:lnTo>
                    <a:pt x="3477" y="4430"/>
                  </a:lnTo>
                  <a:cubicBezTo>
                    <a:pt x="3644" y="4430"/>
                    <a:pt x="3787" y="4287"/>
                    <a:pt x="3787" y="4121"/>
                  </a:cubicBezTo>
                  <a:cubicBezTo>
                    <a:pt x="3787" y="3954"/>
                    <a:pt x="3644" y="3811"/>
                    <a:pt x="3477" y="3811"/>
                  </a:cubicBezTo>
                  <a:lnTo>
                    <a:pt x="1906" y="3811"/>
                  </a:lnTo>
                  <a:lnTo>
                    <a:pt x="1906" y="3120"/>
                  </a:lnTo>
                  <a:cubicBezTo>
                    <a:pt x="2977" y="2954"/>
                    <a:pt x="3787" y="2049"/>
                    <a:pt x="3787" y="930"/>
                  </a:cubicBezTo>
                  <a:lnTo>
                    <a:pt x="3787" y="310"/>
                  </a:lnTo>
                  <a:cubicBezTo>
                    <a:pt x="3787" y="144"/>
                    <a:pt x="3644" y="1"/>
                    <a:pt x="3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7"/>
            <p:cNvSpPr/>
            <p:nvPr/>
          </p:nvSpPr>
          <p:spPr>
            <a:xfrm>
              <a:off x="1504561" y="2292109"/>
              <a:ext cx="52601" cy="41010"/>
            </a:xfrm>
            <a:custGeom>
              <a:rect b="b" l="l" r="r" t="t"/>
              <a:pathLst>
                <a:path extrusionOk="0" h="1263" w="1620">
                  <a:moveTo>
                    <a:pt x="1619" y="0"/>
                  </a:moveTo>
                  <a:cubicBezTo>
                    <a:pt x="1000" y="0"/>
                    <a:pt x="429" y="310"/>
                    <a:pt x="71" y="762"/>
                  </a:cubicBezTo>
                  <a:cubicBezTo>
                    <a:pt x="0" y="858"/>
                    <a:pt x="0" y="977"/>
                    <a:pt x="48" y="1096"/>
                  </a:cubicBezTo>
                  <a:cubicBezTo>
                    <a:pt x="95" y="1191"/>
                    <a:pt x="214" y="1262"/>
                    <a:pt x="333" y="1262"/>
                  </a:cubicBezTo>
                  <a:lnTo>
                    <a:pt x="1619" y="1262"/>
                  </a:lnTo>
                  <a:lnTo>
                    <a:pt x="16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7"/>
            <p:cNvSpPr/>
            <p:nvPr/>
          </p:nvSpPr>
          <p:spPr>
            <a:xfrm>
              <a:off x="1504561" y="2374066"/>
              <a:ext cx="52601" cy="41010"/>
            </a:xfrm>
            <a:custGeom>
              <a:rect b="b" l="l" r="r" t="t"/>
              <a:pathLst>
                <a:path extrusionOk="0" h="1263" w="1620">
                  <a:moveTo>
                    <a:pt x="333" y="1"/>
                  </a:moveTo>
                  <a:cubicBezTo>
                    <a:pt x="214" y="1"/>
                    <a:pt x="95" y="72"/>
                    <a:pt x="48" y="191"/>
                  </a:cubicBezTo>
                  <a:cubicBezTo>
                    <a:pt x="0" y="286"/>
                    <a:pt x="0" y="429"/>
                    <a:pt x="71" y="524"/>
                  </a:cubicBezTo>
                  <a:cubicBezTo>
                    <a:pt x="429" y="977"/>
                    <a:pt x="1000" y="1263"/>
                    <a:pt x="1619" y="1263"/>
                  </a:cubicBezTo>
                  <a:lnTo>
                    <a:pt x="16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7"/>
            <p:cNvSpPr/>
            <p:nvPr/>
          </p:nvSpPr>
          <p:spPr>
            <a:xfrm>
              <a:off x="1803035" y="2374066"/>
              <a:ext cx="52601" cy="41010"/>
            </a:xfrm>
            <a:custGeom>
              <a:rect b="b" l="l" r="r" t="t"/>
              <a:pathLst>
                <a:path extrusionOk="0" h="1263" w="1620">
                  <a:moveTo>
                    <a:pt x="0" y="1"/>
                  </a:moveTo>
                  <a:lnTo>
                    <a:pt x="0" y="1263"/>
                  </a:lnTo>
                  <a:cubicBezTo>
                    <a:pt x="620" y="1263"/>
                    <a:pt x="1191" y="977"/>
                    <a:pt x="1548" y="524"/>
                  </a:cubicBezTo>
                  <a:cubicBezTo>
                    <a:pt x="1620" y="429"/>
                    <a:pt x="1620" y="286"/>
                    <a:pt x="1572" y="191"/>
                  </a:cubicBezTo>
                  <a:cubicBezTo>
                    <a:pt x="1525" y="72"/>
                    <a:pt x="1405" y="1"/>
                    <a:pt x="1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7"/>
            <p:cNvSpPr/>
            <p:nvPr/>
          </p:nvSpPr>
          <p:spPr>
            <a:xfrm>
              <a:off x="1803035" y="2292109"/>
              <a:ext cx="52601" cy="41010"/>
            </a:xfrm>
            <a:custGeom>
              <a:rect b="b" l="l" r="r" t="t"/>
              <a:pathLst>
                <a:path extrusionOk="0" h="1263" w="1620">
                  <a:moveTo>
                    <a:pt x="0" y="0"/>
                  </a:moveTo>
                  <a:lnTo>
                    <a:pt x="0" y="1262"/>
                  </a:lnTo>
                  <a:lnTo>
                    <a:pt x="1286" y="1262"/>
                  </a:lnTo>
                  <a:cubicBezTo>
                    <a:pt x="1405" y="1262"/>
                    <a:pt x="1525" y="1191"/>
                    <a:pt x="1572" y="1096"/>
                  </a:cubicBezTo>
                  <a:cubicBezTo>
                    <a:pt x="1620" y="977"/>
                    <a:pt x="1620" y="858"/>
                    <a:pt x="1548" y="762"/>
                  </a:cubicBezTo>
                  <a:cubicBezTo>
                    <a:pt x="1191" y="310"/>
                    <a:pt x="62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7"/>
            <p:cNvSpPr/>
            <p:nvPr/>
          </p:nvSpPr>
          <p:spPr>
            <a:xfrm>
              <a:off x="1577231" y="2295973"/>
              <a:ext cx="205730" cy="116015"/>
            </a:xfrm>
            <a:custGeom>
              <a:rect b="b" l="l" r="r" t="t"/>
              <a:pathLst>
                <a:path extrusionOk="0" h="3573" w="6336">
                  <a:moveTo>
                    <a:pt x="1" y="0"/>
                  </a:moveTo>
                  <a:lnTo>
                    <a:pt x="1" y="3572"/>
                  </a:lnTo>
                  <a:cubicBezTo>
                    <a:pt x="548" y="3382"/>
                    <a:pt x="977" y="2953"/>
                    <a:pt x="1168" y="2406"/>
                  </a:cubicBezTo>
                  <a:lnTo>
                    <a:pt x="5168" y="2406"/>
                  </a:lnTo>
                  <a:cubicBezTo>
                    <a:pt x="5359" y="2953"/>
                    <a:pt x="5788" y="3382"/>
                    <a:pt x="6335" y="3572"/>
                  </a:cubicBezTo>
                  <a:lnTo>
                    <a:pt x="6335" y="0"/>
                  </a:lnTo>
                  <a:cubicBezTo>
                    <a:pt x="5788" y="191"/>
                    <a:pt x="5359" y="619"/>
                    <a:pt x="5168" y="1143"/>
                  </a:cubicBezTo>
                  <a:lnTo>
                    <a:pt x="1168" y="1143"/>
                  </a:lnTo>
                  <a:cubicBezTo>
                    <a:pt x="977" y="619"/>
                    <a:pt x="548" y="19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67"/>
          <p:cNvGrpSpPr/>
          <p:nvPr/>
        </p:nvGrpSpPr>
        <p:grpSpPr>
          <a:xfrm>
            <a:off x="1505308" y="2664812"/>
            <a:ext cx="351103" cy="349545"/>
            <a:chOff x="1505308" y="2664812"/>
            <a:chExt cx="351103" cy="349545"/>
          </a:xfrm>
        </p:grpSpPr>
        <p:sp>
          <p:nvSpPr>
            <p:cNvPr id="1276" name="Google Shape;1276;p67"/>
            <p:cNvSpPr/>
            <p:nvPr/>
          </p:nvSpPr>
          <p:spPr>
            <a:xfrm>
              <a:off x="1707148" y="2831064"/>
              <a:ext cx="15488" cy="19385"/>
            </a:xfrm>
            <a:custGeom>
              <a:rect b="b" l="l" r="r" t="t"/>
              <a:pathLst>
                <a:path extrusionOk="0" h="597" w="477">
                  <a:moveTo>
                    <a:pt x="477" y="1"/>
                  </a:moveTo>
                  <a:lnTo>
                    <a:pt x="0" y="358"/>
                  </a:lnTo>
                  <a:lnTo>
                    <a:pt x="429" y="596"/>
                  </a:lnTo>
                  <a:lnTo>
                    <a:pt x="429" y="263"/>
                  </a:lnTo>
                  <a:cubicBezTo>
                    <a:pt x="429" y="168"/>
                    <a:pt x="453" y="72"/>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7"/>
            <p:cNvSpPr/>
            <p:nvPr/>
          </p:nvSpPr>
          <p:spPr>
            <a:xfrm>
              <a:off x="1505308" y="2725923"/>
              <a:ext cx="266806" cy="185599"/>
            </a:xfrm>
            <a:custGeom>
              <a:rect b="b" l="l" r="r" t="t"/>
              <a:pathLst>
                <a:path extrusionOk="0" h="5716" w="8217">
                  <a:moveTo>
                    <a:pt x="2855" y="1610"/>
                  </a:moveTo>
                  <a:cubicBezTo>
                    <a:pt x="2952" y="1610"/>
                    <a:pt x="3049" y="1653"/>
                    <a:pt x="3121" y="1739"/>
                  </a:cubicBezTo>
                  <a:cubicBezTo>
                    <a:pt x="3216" y="1881"/>
                    <a:pt x="3192" y="2072"/>
                    <a:pt x="3049" y="2167"/>
                  </a:cubicBezTo>
                  <a:lnTo>
                    <a:pt x="2120" y="2858"/>
                  </a:lnTo>
                  <a:lnTo>
                    <a:pt x="3049" y="3572"/>
                  </a:lnTo>
                  <a:cubicBezTo>
                    <a:pt x="3192" y="3668"/>
                    <a:pt x="3216" y="3858"/>
                    <a:pt x="3121" y="4001"/>
                  </a:cubicBezTo>
                  <a:cubicBezTo>
                    <a:pt x="3049" y="4087"/>
                    <a:pt x="2952" y="4130"/>
                    <a:pt x="2855" y="4130"/>
                  </a:cubicBezTo>
                  <a:cubicBezTo>
                    <a:pt x="2790" y="4130"/>
                    <a:pt x="2725" y="4110"/>
                    <a:pt x="2668" y="4072"/>
                  </a:cubicBezTo>
                  <a:lnTo>
                    <a:pt x="1406" y="3120"/>
                  </a:lnTo>
                  <a:cubicBezTo>
                    <a:pt x="1334" y="3072"/>
                    <a:pt x="1287" y="2977"/>
                    <a:pt x="1287" y="2858"/>
                  </a:cubicBezTo>
                  <a:cubicBezTo>
                    <a:pt x="1287" y="2763"/>
                    <a:pt x="1334" y="2667"/>
                    <a:pt x="1406" y="2620"/>
                  </a:cubicBezTo>
                  <a:lnTo>
                    <a:pt x="2668" y="1667"/>
                  </a:lnTo>
                  <a:cubicBezTo>
                    <a:pt x="2725" y="1629"/>
                    <a:pt x="2790" y="1610"/>
                    <a:pt x="2855" y="1610"/>
                  </a:cubicBezTo>
                  <a:close/>
                  <a:moveTo>
                    <a:pt x="4438" y="1607"/>
                  </a:moveTo>
                  <a:cubicBezTo>
                    <a:pt x="4467" y="1607"/>
                    <a:pt x="4496" y="1611"/>
                    <a:pt x="4526" y="1619"/>
                  </a:cubicBezTo>
                  <a:cubicBezTo>
                    <a:pt x="4692" y="1667"/>
                    <a:pt x="4788" y="1858"/>
                    <a:pt x="4740" y="2024"/>
                  </a:cubicBezTo>
                  <a:lnTo>
                    <a:pt x="4097" y="3906"/>
                  </a:lnTo>
                  <a:cubicBezTo>
                    <a:pt x="4049" y="4049"/>
                    <a:pt x="3930" y="4144"/>
                    <a:pt x="3811" y="4144"/>
                  </a:cubicBezTo>
                  <a:cubicBezTo>
                    <a:pt x="3597" y="4144"/>
                    <a:pt x="3430" y="3929"/>
                    <a:pt x="3502" y="3715"/>
                  </a:cubicBezTo>
                  <a:lnTo>
                    <a:pt x="4145" y="1810"/>
                  </a:lnTo>
                  <a:cubicBezTo>
                    <a:pt x="4184" y="1692"/>
                    <a:pt x="4304" y="1607"/>
                    <a:pt x="4438" y="1607"/>
                  </a:cubicBezTo>
                  <a:close/>
                  <a:moveTo>
                    <a:pt x="1" y="0"/>
                  </a:moveTo>
                  <a:lnTo>
                    <a:pt x="1" y="5406"/>
                  </a:lnTo>
                  <a:cubicBezTo>
                    <a:pt x="1" y="5573"/>
                    <a:pt x="144" y="5716"/>
                    <a:pt x="310" y="5716"/>
                  </a:cubicBezTo>
                  <a:lnTo>
                    <a:pt x="4859" y="5716"/>
                  </a:lnTo>
                  <a:cubicBezTo>
                    <a:pt x="4692" y="5573"/>
                    <a:pt x="4549" y="5406"/>
                    <a:pt x="4478" y="5192"/>
                  </a:cubicBezTo>
                  <a:cubicBezTo>
                    <a:pt x="4430" y="4953"/>
                    <a:pt x="4454" y="4692"/>
                    <a:pt x="4573" y="4477"/>
                  </a:cubicBezTo>
                  <a:lnTo>
                    <a:pt x="4883" y="3929"/>
                  </a:lnTo>
                  <a:cubicBezTo>
                    <a:pt x="4930" y="3858"/>
                    <a:pt x="5169" y="3572"/>
                    <a:pt x="5192" y="3572"/>
                  </a:cubicBezTo>
                  <a:lnTo>
                    <a:pt x="6121" y="2858"/>
                  </a:lnTo>
                  <a:lnTo>
                    <a:pt x="5192" y="2167"/>
                  </a:lnTo>
                  <a:cubicBezTo>
                    <a:pt x="5050" y="2072"/>
                    <a:pt x="5026" y="1881"/>
                    <a:pt x="5121" y="1739"/>
                  </a:cubicBezTo>
                  <a:cubicBezTo>
                    <a:pt x="5192" y="1653"/>
                    <a:pt x="5290" y="1610"/>
                    <a:pt x="5387" y="1610"/>
                  </a:cubicBezTo>
                  <a:cubicBezTo>
                    <a:pt x="5452" y="1610"/>
                    <a:pt x="5516" y="1629"/>
                    <a:pt x="5573" y="1667"/>
                  </a:cubicBezTo>
                  <a:lnTo>
                    <a:pt x="6836" y="2620"/>
                  </a:lnTo>
                  <a:cubicBezTo>
                    <a:pt x="6907" y="2667"/>
                    <a:pt x="6931" y="2739"/>
                    <a:pt x="6955" y="2810"/>
                  </a:cubicBezTo>
                  <a:cubicBezTo>
                    <a:pt x="7121" y="2643"/>
                    <a:pt x="7336" y="2548"/>
                    <a:pt x="7598" y="2548"/>
                  </a:cubicBezTo>
                  <a:lnTo>
                    <a:pt x="8217" y="2548"/>
                  </a:lnTo>
                  <a:lnTo>
                    <a:pt x="8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7"/>
            <p:cNvSpPr/>
            <p:nvPr/>
          </p:nvSpPr>
          <p:spPr>
            <a:xfrm>
              <a:off x="1751990" y="2911495"/>
              <a:ext cx="20131" cy="20131"/>
            </a:xfrm>
            <a:custGeom>
              <a:rect b="b" l="l" r="r" t="t"/>
              <a:pathLst>
                <a:path extrusionOk="0" h="620" w="620">
                  <a:moveTo>
                    <a:pt x="310" y="1"/>
                  </a:moveTo>
                  <a:cubicBezTo>
                    <a:pt x="144" y="1"/>
                    <a:pt x="1" y="143"/>
                    <a:pt x="1" y="310"/>
                  </a:cubicBezTo>
                  <a:cubicBezTo>
                    <a:pt x="1" y="477"/>
                    <a:pt x="144" y="620"/>
                    <a:pt x="310" y="620"/>
                  </a:cubicBezTo>
                  <a:cubicBezTo>
                    <a:pt x="477" y="620"/>
                    <a:pt x="620" y="477"/>
                    <a:pt x="620" y="310"/>
                  </a:cubicBezTo>
                  <a:cubicBezTo>
                    <a:pt x="620" y="143"/>
                    <a:pt x="477"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7"/>
            <p:cNvSpPr/>
            <p:nvPr/>
          </p:nvSpPr>
          <p:spPr>
            <a:xfrm>
              <a:off x="1669254" y="2829538"/>
              <a:ext cx="187157" cy="184819"/>
            </a:xfrm>
            <a:custGeom>
              <a:rect b="b" l="l" r="r" t="t"/>
              <a:pathLst>
                <a:path extrusionOk="0" h="5692" w="5764">
                  <a:moveTo>
                    <a:pt x="2858" y="1882"/>
                  </a:moveTo>
                  <a:cubicBezTo>
                    <a:pt x="3382" y="1882"/>
                    <a:pt x="3811" y="2310"/>
                    <a:pt x="3811" y="2834"/>
                  </a:cubicBezTo>
                  <a:cubicBezTo>
                    <a:pt x="3811" y="3358"/>
                    <a:pt x="3382" y="3787"/>
                    <a:pt x="2858" y="3787"/>
                  </a:cubicBezTo>
                  <a:cubicBezTo>
                    <a:pt x="2334" y="3787"/>
                    <a:pt x="1906" y="3358"/>
                    <a:pt x="1906" y="2834"/>
                  </a:cubicBezTo>
                  <a:cubicBezTo>
                    <a:pt x="1906" y="2310"/>
                    <a:pt x="2334" y="1882"/>
                    <a:pt x="2858" y="1882"/>
                  </a:cubicBezTo>
                  <a:close/>
                  <a:moveTo>
                    <a:pt x="2549" y="0"/>
                  </a:moveTo>
                  <a:cubicBezTo>
                    <a:pt x="2358" y="0"/>
                    <a:pt x="2239" y="143"/>
                    <a:pt x="2239" y="310"/>
                  </a:cubicBezTo>
                  <a:lnTo>
                    <a:pt x="2239" y="1048"/>
                  </a:lnTo>
                  <a:cubicBezTo>
                    <a:pt x="2001" y="1143"/>
                    <a:pt x="1810" y="1262"/>
                    <a:pt x="1644" y="1405"/>
                  </a:cubicBezTo>
                  <a:lnTo>
                    <a:pt x="834" y="929"/>
                  </a:lnTo>
                  <a:cubicBezTo>
                    <a:pt x="782" y="899"/>
                    <a:pt x="727" y="886"/>
                    <a:pt x="674" y="886"/>
                  </a:cubicBezTo>
                  <a:cubicBezTo>
                    <a:pt x="557" y="886"/>
                    <a:pt x="447" y="950"/>
                    <a:pt x="382" y="1048"/>
                  </a:cubicBezTo>
                  <a:lnTo>
                    <a:pt x="72" y="1596"/>
                  </a:lnTo>
                  <a:cubicBezTo>
                    <a:pt x="1" y="1739"/>
                    <a:pt x="48" y="1929"/>
                    <a:pt x="191" y="2024"/>
                  </a:cubicBezTo>
                  <a:lnTo>
                    <a:pt x="1001" y="2501"/>
                  </a:lnTo>
                  <a:cubicBezTo>
                    <a:pt x="977" y="2596"/>
                    <a:pt x="953" y="2715"/>
                    <a:pt x="953" y="2834"/>
                  </a:cubicBezTo>
                  <a:cubicBezTo>
                    <a:pt x="953" y="2953"/>
                    <a:pt x="977" y="3072"/>
                    <a:pt x="1001" y="3191"/>
                  </a:cubicBezTo>
                  <a:lnTo>
                    <a:pt x="191" y="3644"/>
                  </a:lnTo>
                  <a:cubicBezTo>
                    <a:pt x="48" y="3739"/>
                    <a:pt x="1" y="3930"/>
                    <a:pt x="72" y="4072"/>
                  </a:cubicBezTo>
                  <a:lnTo>
                    <a:pt x="382" y="4620"/>
                  </a:lnTo>
                  <a:cubicBezTo>
                    <a:pt x="444" y="4730"/>
                    <a:pt x="548" y="4788"/>
                    <a:pt x="659" y="4788"/>
                  </a:cubicBezTo>
                  <a:cubicBezTo>
                    <a:pt x="717" y="4788"/>
                    <a:pt x="777" y="4772"/>
                    <a:pt x="834" y="4739"/>
                  </a:cubicBezTo>
                  <a:lnTo>
                    <a:pt x="1644" y="4263"/>
                  </a:lnTo>
                  <a:cubicBezTo>
                    <a:pt x="1810" y="4430"/>
                    <a:pt x="2001" y="4549"/>
                    <a:pt x="2239" y="4620"/>
                  </a:cubicBezTo>
                  <a:lnTo>
                    <a:pt x="2239" y="5382"/>
                  </a:lnTo>
                  <a:cubicBezTo>
                    <a:pt x="2239" y="5549"/>
                    <a:pt x="2382" y="5692"/>
                    <a:pt x="2549" y="5692"/>
                  </a:cubicBezTo>
                  <a:lnTo>
                    <a:pt x="3168" y="5692"/>
                  </a:lnTo>
                  <a:cubicBezTo>
                    <a:pt x="3358" y="5692"/>
                    <a:pt x="3501" y="5549"/>
                    <a:pt x="3501" y="5382"/>
                  </a:cubicBezTo>
                  <a:lnTo>
                    <a:pt x="3501" y="4620"/>
                  </a:lnTo>
                  <a:cubicBezTo>
                    <a:pt x="3716" y="4549"/>
                    <a:pt x="3906" y="4430"/>
                    <a:pt x="4073" y="4263"/>
                  </a:cubicBezTo>
                  <a:lnTo>
                    <a:pt x="4906" y="4739"/>
                  </a:lnTo>
                  <a:cubicBezTo>
                    <a:pt x="4964" y="4772"/>
                    <a:pt x="5026" y="4788"/>
                    <a:pt x="5087" y="4788"/>
                  </a:cubicBezTo>
                  <a:cubicBezTo>
                    <a:pt x="5203" y="4788"/>
                    <a:pt x="5312" y="4730"/>
                    <a:pt x="5359" y="4620"/>
                  </a:cubicBezTo>
                  <a:lnTo>
                    <a:pt x="5692" y="4072"/>
                  </a:lnTo>
                  <a:cubicBezTo>
                    <a:pt x="5764" y="3930"/>
                    <a:pt x="5716" y="3739"/>
                    <a:pt x="5573" y="3644"/>
                  </a:cubicBezTo>
                  <a:lnTo>
                    <a:pt x="4716" y="3191"/>
                  </a:lnTo>
                  <a:cubicBezTo>
                    <a:pt x="4740" y="3072"/>
                    <a:pt x="4763" y="2953"/>
                    <a:pt x="4763" y="2834"/>
                  </a:cubicBezTo>
                  <a:cubicBezTo>
                    <a:pt x="4763" y="2715"/>
                    <a:pt x="4740" y="2596"/>
                    <a:pt x="4716" y="2501"/>
                  </a:cubicBezTo>
                  <a:lnTo>
                    <a:pt x="5573" y="2024"/>
                  </a:lnTo>
                  <a:cubicBezTo>
                    <a:pt x="5716" y="1929"/>
                    <a:pt x="5764" y="1739"/>
                    <a:pt x="5692" y="1596"/>
                  </a:cubicBezTo>
                  <a:lnTo>
                    <a:pt x="5359" y="1048"/>
                  </a:lnTo>
                  <a:cubicBezTo>
                    <a:pt x="5310" y="950"/>
                    <a:pt x="5193" y="886"/>
                    <a:pt x="5071" y="886"/>
                  </a:cubicBezTo>
                  <a:cubicBezTo>
                    <a:pt x="5016" y="886"/>
                    <a:pt x="4959" y="899"/>
                    <a:pt x="4906" y="929"/>
                  </a:cubicBezTo>
                  <a:lnTo>
                    <a:pt x="4073" y="1405"/>
                  </a:lnTo>
                  <a:cubicBezTo>
                    <a:pt x="3906" y="1262"/>
                    <a:pt x="3716" y="1143"/>
                    <a:pt x="3501" y="1048"/>
                  </a:cubicBezTo>
                  <a:lnTo>
                    <a:pt x="3501" y="310"/>
                  </a:lnTo>
                  <a:cubicBezTo>
                    <a:pt x="3501" y="143"/>
                    <a:pt x="3358" y="0"/>
                    <a:pt x="3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7"/>
            <p:cNvSpPr/>
            <p:nvPr/>
          </p:nvSpPr>
          <p:spPr>
            <a:xfrm>
              <a:off x="1505308" y="2664812"/>
              <a:ext cx="205730" cy="41010"/>
            </a:xfrm>
            <a:custGeom>
              <a:rect b="b" l="l" r="r" t="t"/>
              <a:pathLst>
                <a:path extrusionOk="0" h="1263" w="6336">
                  <a:moveTo>
                    <a:pt x="310" y="1"/>
                  </a:moveTo>
                  <a:cubicBezTo>
                    <a:pt x="144" y="1"/>
                    <a:pt x="1" y="144"/>
                    <a:pt x="1" y="310"/>
                  </a:cubicBezTo>
                  <a:lnTo>
                    <a:pt x="1" y="1263"/>
                  </a:lnTo>
                  <a:lnTo>
                    <a:pt x="6335" y="1263"/>
                  </a:lnTo>
                  <a:lnTo>
                    <a:pt x="6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7"/>
            <p:cNvSpPr/>
            <p:nvPr/>
          </p:nvSpPr>
          <p:spPr>
            <a:xfrm>
              <a:off x="1731111" y="2664812"/>
              <a:ext cx="41010" cy="41010"/>
            </a:xfrm>
            <a:custGeom>
              <a:rect b="b" l="l" r="r" t="t"/>
              <a:pathLst>
                <a:path extrusionOk="0" h="1263" w="1263">
                  <a:moveTo>
                    <a:pt x="1" y="1"/>
                  </a:moveTo>
                  <a:lnTo>
                    <a:pt x="1" y="1263"/>
                  </a:lnTo>
                  <a:lnTo>
                    <a:pt x="1263" y="1263"/>
                  </a:lnTo>
                  <a:lnTo>
                    <a:pt x="1263" y="310"/>
                  </a:lnTo>
                  <a:cubicBezTo>
                    <a:pt x="1263" y="144"/>
                    <a:pt x="1120" y="1"/>
                    <a:pt x="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7"/>
          <p:cNvGrpSpPr/>
          <p:nvPr/>
        </p:nvGrpSpPr>
        <p:grpSpPr>
          <a:xfrm>
            <a:off x="1505308" y="3273385"/>
            <a:ext cx="351887" cy="349939"/>
            <a:chOff x="1505308" y="3273385"/>
            <a:chExt cx="351887" cy="349939"/>
          </a:xfrm>
        </p:grpSpPr>
        <p:sp>
          <p:nvSpPr>
            <p:cNvPr id="1283" name="Google Shape;1283;p67"/>
            <p:cNvSpPr/>
            <p:nvPr/>
          </p:nvSpPr>
          <p:spPr>
            <a:xfrm>
              <a:off x="1731111" y="3273385"/>
              <a:ext cx="41010" cy="41789"/>
            </a:xfrm>
            <a:custGeom>
              <a:rect b="b" l="l" r="r" t="t"/>
              <a:pathLst>
                <a:path extrusionOk="0" h="1287" w="1263">
                  <a:moveTo>
                    <a:pt x="1" y="1"/>
                  </a:moveTo>
                  <a:lnTo>
                    <a:pt x="1" y="1287"/>
                  </a:lnTo>
                  <a:lnTo>
                    <a:pt x="1263" y="1287"/>
                  </a:lnTo>
                  <a:lnTo>
                    <a:pt x="1263" y="310"/>
                  </a:lnTo>
                  <a:cubicBezTo>
                    <a:pt x="1263" y="144"/>
                    <a:pt x="1120" y="1"/>
                    <a:pt x="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7"/>
            <p:cNvSpPr/>
            <p:nvPr/>
          </p:nvSpPr>
          <p:spPr>
            <a:xfrm>
              <a:off x="1505308" y="3273385"/>
              <a:ext cx="205730" cy="41789"/>
            </a:xfrm>
            <a:custGeom>
              <a:rect b="b" l="l" r="r" t="t"/>
              <a:pathLst>
                <a:path extrusionOk="0" h="1287" w="6336">
                  <a:moveTo>
                    <a:pt x="310" y="1"/>
                  </a:moveTo>
                  <a:cubicBezTo>
                    <a:pt x="144" y="1"/>
                    <a:pt x="1" y="144"/>
                    <a:pt x="1" y="310"/>
                  </a:cubicBezTo>
                  <a:lnTo>
                    <a:pt x="1" y="1287"/>
                  </a:lnTo>
                  <a:lnTo>
                    <a:pt x="6335" y="1287"/>
                  </a:lnTo>
                  <a:lnTo>
                    <a:pt x="6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7"/>
            <p:cNvSpPr/>
            <p:nvPr/>
          </p:nvSpPr>
          <p:spPr>
            <a:xfrm>
              <a:off x="1505308" y="3336022"/>
              <a:ext cx="266806" cy="184852"/>
            </a:xfrm>
            <a:custGeom>
              <a:rect b="b" l="l" r="r" t="t"/>
              <a:pathLst>
                <a:path extrusionOk="0" h="5693" w="8217">
                  <a:moveTo>
                    <a:pt x="2855" y="1277"/>
                  </a:moveTo>
                  <a:cubicBezTo>
                    <a:pt x="2952" y="1277"/>
                    <a:pt x="3049" y="1320"/>
                    <a:pt x="3121" y="1406"/>
                  </a:cubicBezTo>
                  <a:cubicBezTo>
                    <a:pt x="3216" y="1549"/>
                    <a:pt x="3192" y="1739"/>
                    <a:pt x="3049" y="1834"/>
                  </a:cubicBezTo>
                  <a:lnTo>
                    <a:pt x="2120" y="2549"/>
                  </a:lnTo>
                  <a:lnTo>
                    <a:pt x="3049" y="3239"/>
                  </a:lnTo>
                  <a:cubicBezTo>
                    <a:pt x="3192" y="3335"/>
                    <a:pt x="3216" y="3525"/>
                    <a:pt x="3121" y="3668"/>
                  </a:cubicBezTo>
                  <a:cubicBezTo>
                    <a:pt x="3049" y="3754"/>
                    <a:pt x="2952" y="3797"/>
                    <a:pt x="2855" y="3797"/>
                  </a:cubicBezTo>
                  <a:cubicBezTo>
                    <a:pt x="2790" y="3797"/>
                    <a:pt x="2725" y="3778"/>
                    <a:pt x="2668" y="3739"/>
                  </a:cubicBezTo>
                  <a:lnTo>
                    <a:pt x="1406" y="2787"/>
                  </a:lnTo>
                  <a:cubicBezTo>
                    <a:pt x="1334" y="2739"/>
                    <a:pt x="1287" y="2644"/>
                    <a:pt x="1287" y="2549"/>
                  </a:cubicBezTo>
                  <a:cubicBezTo>
                    <a:pt x="1287" y="2430"/>
                    <a:pt x="1334" y="2334"/>
                    <a:pt x="1406" y="2287"/>
                  </a:cubicBezTo>
                  <a:lnTo>
                    <a:pt x="2668" y="1334"/>
                  </a:lnTo>
                  <a:cubicBezTo>
                    <a:pt x="2725" y="1296"/>
                    <a:pt x="2790" y="1277"/>
                    <a:pt x="2855" y="1277"/>
                  </a:cubicBezTo>
                  <a:close/>
                  <a:moveTo>
                    <a:pt x="5387" y="1277"/>
                  </a:moveTo>
                  <a:cubicBezTo>
                    <a:pt x="5452" y="1277"/>
                    <a:pt x="5516" y="1296"/>
                    <a:pt x="5573" y="1334"/>
                  </a:cubicBezTo>
                  <a:lnTo>
                    <a:pt x="6836" y="2287"/>
                  </a:lnTo>
                  <a:cubicBezTo>
                    <a:pt x="6907" y="2334"/>
                    <a:pt x="6955" y="2430"/>
                    <a:pt x="6955" y="2549"/>
                  </a:cubicBezTo>
                  <a:cubicBezTo>
                    <a:pt x="6955" y="2644"/>
                    <a:pt x="6907" y="2739"/>
                    <a:pt x="6836" y="2787"/>
                  </a:cubicBezTo>
                  <a:lnTo>
                    <a:pt x="5573" y="3739"/>
                  </a:lnTo>
                  <a:cubicBezTo>
                    <a:pt x="5516" y="3778"/>
                    <a:pt x="5452" y="3797"/>
                    <a:pt x="5387" y="3797"/>
                  </a:cubicBezTo>
                  <a:cubicBezTo>
                    <a:pt x="5290" y="3797"/>
                    <a:pt x="5192" y="3754"/>
                    <a:pt x="5121" y="3668"/>
                  </a:cubicBezTo>
                  <a:cubicBezTo>
                    <a:pt x="5026" y="3525"/>
                    <a:pt x="5050" y="3335"/>
                    <a:pt x="5192" y="3239"/>
                  </a:cubicBezTo>
                  <a:lnTo>
                    <a:pt x="6121" y="2549"/>
                  </a:lnTo>
                  <a:lnTo>
                    <a:pt x="5192" y="1834"/>
                  </a:lnTo>
                  <a:cubicBezTo>
                    <a:pt x="5050" y="1739"/>
                    <a:pt x="5026" y="1549"/>
                    <a:pt x="5121" y="1406"/>
                  </a:cubicBezTo>
                  <a:cubicBezTo>
                    <a:pt x="5192" y="1320"/>
                    <a:pt x="5290" y="1277"/>
                    <a:pt x="5387" y="1277"/>
                  </a:cubicBezTo>
                  <a:close/>
                  <a:moveTo>
                    <a:pt x="4439" y="1274"/>
                  </a:moveTo>
                  <a:cubicBezTo>
                    <a:pt x="4467" y="1274"/>
                    <a:pt x="4497" y="1278"/>
                    <a:pt x="4526" y="1287"/>
                  </a:cubicBezTo>
                  <a:cubicBezTo>
                    <a:pt x="4692" y="1358"/>
                    <a:pt x="4788" y="1525"/>
                    <a:pt x="4740" y="1691"/>
                  </a:cubicBezTo>
                  <a:lnTo>
                    <a:pt x="4097" y="3597"/>
                  </a:lnTo>
                  <a:cubicBezTo>
                    <a:pt x="4059" y="3729"/>
                    <a:pt x="3931" y="3802"/>
                    <a:pt x="3796" y="3802"/>
                  </a:cubicBezTo>
                  <a:cubicBezTo>
                    <a:pt x="3761" y="3802"/>
                    <a:pt x="3726" y="3797"/>
                    <a:pt x="3692" y="3787"/>
                  </a:cubicBezTo>
                  <a:cubicBezTo>
                    <a:pt x="3549" y="3739"/>
                    <a:pt x="3454" y="3549"/>
                    <a:pt x="3502" y="3382"/>
                  </a:cubicBezTo>
                  <a:lnTo>
                    <a:pt x="4145" y="1501"/>
                  </a:lnTo>
                  <a:cubicBezTo>
                    <a:pt x="4184" y="1363"/>
                    <a:pt x="4304" y="1274"/>
                    <a:pt x="4439" y="1274"/>
                  </a:cubicBezTo>
                  <a:close/>
                  <a:moveTo>
                    <a:pt x="1" y="1"/>
                  </a:moveTo>
                  <a:lnTo>
                    <a:pt x="1" y="5383"/>
                  </a:lnTo>
                  <a:cubicBezTo>
                    <a:pt x="1" y="5549"/>
                    <a:pt x="144" y="5692"/>
                    <a:pt x="310" y="5692"/>
                  </a:cubicBezTo>
                  <a:lnTo>
                    <a:pt x="5073" y="5692"/>
                  </a:lnTo>
                  <a:cubicBezTo>
                    <a:pt x="5073" y="4311"/>
                    <a:pt x="6193" y="3168"/>
                    <a:pt x="7598" y="3168"/>
                  </a:cubicBezTo>
                  <a:cubicBezTo>
                    <a:pt x="7812" y="3168"/>
                    <a:pt x="8026" y="3216"/>
                    <a:pt x="8217" y="3263"/>
                  </a:cubicBezTo>
                  <a:lnTo>
                    <a:pt x="8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7"/>
            <p:cNvSpPr/>
            <p:nvPr/>
          </p:nvSpPr>
          <p:spPr>
            <a:xfrm>
              <a:off x="1690133" y="3459737"/>
              <a:ext cx="122996" cy="122996"/>
            </a:xfrm>
            <a:custGeom>
              <a:rect b="b" l="l" r="r" t="t"/>
              <a:pathLst>
                <a:path extrusionOk="0" h="3788" w="3788">
                  <a:moveTo>
                    <a:pt x="1906" y="1"/>
                  </a:moveTo>
                  <a:cubicBezTo>
                    <a:pt x="858" y="1"/>
                    <a:pt x="1" y="834"/>
                    <a:pt x="1" y="1882"/>
                  </a:cubicBezTo>
                  <a:cubicBezTo>
                    <a:pt x="1" y="2930"/>
                    <a:pt x="858" y="3787"/>
                    <a:pt x="1906" y="3787"/>
                  </a:cubicBezTo>
                  <a:cubicBezTo>
                    <a:pt x="2954" y="3787"/>
                    <a:pt x="3787" y="2930"/>
                    <a:pt x="3787" y="1882"/>
                  </a:cubicBezTo>
                  <a:cubicBezTo>
                    <a:pt x="3787" y="834"/>
                    <a:pt x="2954" y="1"/>
                    <a:pt x="1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7"/>
            <p:cNvSpPr/>
            <p:nvPr/>
          </p:nvSpPr>
          <p:spPr>
            <a:xfrm>
              <a:off x="1792969" y="3562605"/>
              <a:ext cx="64226" cy="60719"/>
            </a:xfrm>
            <a:custGeom>
              <a:rect b="b" l="l" r="r" t="t"/>
              <a:pathLst>
                <a:path extrusionOk="0" h="1870" w="1978">
                  <a:moveTo>
                    <a:pt x="906" y="0"/>
                  </a:moveTo>
                  <a:cubicBezTo>
                    <a:pt x="691" y="357"/>
                    <a:pt x="382" y="667"/>
                    <a:pt x="1" y="881"/>
                  </a:cubicBezTo>
                  <a:lnTo>
                    <a:pt x="834" y="1691"/>
                  </a:lnTo>
                  <a:cubicBezTo>
                    <a:pt x="953" y="1810"/>
                    <a:pt x="1114" y="1870"/>
                    <a:pt x="1278" y="1870"/>
                  </a:cubicBezTo>
                  <a:cubicBezTo>
                    <a:pt x="1442" y="1870"/>
                    <a:pt x="1608" y="1810"/>
                    <a:pt x="1739" y="1691"/>
                  </a:cubicBezTo>
                  <a:cubicBezTo>
                    <a:pt x="1977" y="1453"/>
                    <a:pt x="1977" y="1048"/>
                    <a:pt x="1739" y="810"/>
                  </a:cubicBezTo>
                  <a:lnTo>
                    <a:pt x="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67"/>
          <p:cNvGrpSpPr/>
          <p:nvPr/>
        </p:nvGrpSpPr>
        <p:grpSpPr>
          <a:xfrm>
            <a:off x="1505308" y="3911344"/>
            <a:ext cx="349546" cy="350325"/>
            <a:chOff x="1505308" y="3911344"/>
            <a:chExt cx="349546" cy="350325"/>
          </a:xfrm>
        </p:grpSpPr>
        <p:sp>
          <p:nvSpPr>
            <p:cNvPr id="1289" name="Google Shape;1289;p67"/>
            <p:cNvSpPr/>
            <p:nvPr/>
          </p:nvSpPr>
          <p:spPr>
            <a:xfrm>
              <a:off x="1731111" y="3911344"/>
              <a:ext cx="41010" cy="41010"/>
            </a:xfrm>
            <a:custGeom>
              <a:rect b="b" l="l" r="r" t="t"/>
              <a:pathLst>
                <a:path extrusionOk="0" h="1263" w="1263">
                  <a:moveTo>
                    <a:pt x="1" y="1"/>
                  </a:moveTo>
                  <a:lnTo>
                    <a:pt x="1" y="1263"/>
                  </a:lnTo>
                  <a:lnTo>
                    <a:pt x="1263" y="1263"/>
                  </a:lnTo>
                  <a:lnTo>
                    <a:pt x="1263" y="310"/>
                  </a:lnTo>
                  <a:cubicBezTo>
                    <a:pt x="1263" y="143"/>
                    <a:pt x="1120" y="1"/>
                    <a:pt x="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7"/>
            <p:cNvSpPr/>
            <p:nvPr/>
          </p:nvSpPr>
          <p:spPr>
            <a:xfrm>
              <a:off x="1505308" y="3911344"/>
              <a:ext cx="205730" cy="41010"/>
            </a:xfrm>
            <a:custGeom>
              <a:rect b="b" l="l" r="r" t="t"/>
              <a:pathLst>
                <a:path extrusionOk="0" h="1263" w="6336">
                  <a:moveTo>
                    <a:pt x="310" y="1"/>
                  </a:moveTo>
                  <a:cubicBezTo>
                    <a:pt x="144" y="1"/>
                    <a:pt x="1" y="143"/>
                    <a:pt x="1" y="310"/>
                  </a:cubicBezTo>
                  <a:lnTo>
                    <a:pt x="1" y="1263"/>
                  </a:lnTo>
                  <a:lnTo>
                    <a:pt x="6335" y="1263"/>
                  </a:lnTo>
                  <a:lnTo>
                    <a:pt x="6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7"/>
            <p:cNvSpPr/>
            <p:nvPr/>
          </p:nvSpPr>
          <p:spPr>
            <a:xfrm>
              <a:off x="1505308" y="3973202"/>
              <a:ext cx="266806" cy="184852"/>
            </a:xfrm>
            <a:custGeom>
              <a:rect b="b" l="l" r="r" t="t"/>
              <a:pathLst>
                <a:path extrusionOk="0" h="5693" w="8217">
                  <a:moveTo>
                    <a:pt x="4412" y="1596"/>
                  </a:moveTo>
                  <a:cubicBezTo>
                    <a:pt x="4449" y="1596"/>
                    <a:pt x="4487" y="1604"/>
                    <a:pt x="4526" y="1620"/>
                  </a:cubicBezTo>
                  <a:cubicBezTo>
                    <a:pt x="4692" y="1668"/>
                    <a:pt x="4788" y="1834"/>
                    <a:pt x="4740" y="2001"/>
                  </a:cubicBezTo>
                  <a:lnTo>
                    <a:pt x="4097" y="3906"/>
                  </a:lnTo>
                  <a:cubicBezTo>
                    <a:pt x="4060" y="4035"/>
                    <a:pt x="3939" y="4121"/>
                    <a:pt x="3809" y="4121"/>
                  </a:cubicBezTo>
                  <a:cubicBezTo>
                    <a:pt x="3770" y="4121"/>
                    <a:pt x="3730" y="4113"/>
                    <a:pt x="3692" y="4097"/>
                  </a:cubicBezTo>
                  <a:cubicBezTo>
                    <a:pt x="3549" y="4049"/>
                    <a:pt x="3454" y="3882"/>
                    <a:pt x="3502" y="3716"/>
                  </a:cubicBezTo>
                  <a:lnTo>
                    <a:pt x="4145" y="1811"/>
                  </a:lnTo>
                  <a:cubicBezTo>
                    <a:pt x="4181" y="1682"/>
                    <a:pt x="4289" y="1596"/>
                    <a:pt x="4412" y="1596"/>
                  </a:cubicBezTo>
                  <a:close/>
                  <a:moveTo>
                    <a:pt x="2870" y="1591"/>
                  </a:moveTo>
                  <a:cubicBezTo>
                    <a:pt x="2962" y="1591"/>
                    <a:pt x="3053" y="1634"/>
                    <a:pt x="3121" y="1715"/>
                  </a:cubicBezTo>
                  <a:cubicBezTo>
                    <a:pt x="3216" y="1858"/>
                    <a:pt x="3192" y="2049"/>
                    <a:pt x="3049" y="2168"/>
                  </a:cubicBezTo>
                  <a:lnTo>
                    <a:pt x="2120" y="2858"/>
                  </a:lnTo>
                  <a:lnTo>
                    <a:pt x="3049" y="3549"/>
                  </a:lnTo>
                  <a:cubicBezTo>
                    <a:pt x="3192" y="3668"/>
                    <a:pt x="3216" y="3859"/>
                    <a:pt x="3121" y="4001"/>
                  </a:cubicBezTo>
                  <a:cubicBezTo>
                    <a:pt x="3053" y="4083"/>
                    <a:pt x="2962" y="4125"/>
                    <a:pt x="2870" y="4125"/>
                  </a:cubicBezTo>
                  <a:cubicBezTo>
                    <a:pt x="2800" y="4125"/>
                    <a:pt x="2730" y="4101"/>
                    <a:pt x="2668" y="4049"/>
                  </a:cubicBezTo>
                  <a:lnTo>
                    <a:pt x="1406" y="3120"/>
                  </a:lnTo>
                  <a:cubicBezTo>
                    <a:pt x="1334" y="3049"/>
                    <a:pt x="1287" y="2954"/>
                    <a:pt x="1287" y="2858"/>
                  </a:cubicBezTo>
                  <a:cubicBezTo>
                    <a:pt x="1287" y="2763"/>
                    <a:pt x="1334" y="2668"/>
                    <a:pt x="1406" y="2596"/>
                  </a:cubicBezTo>
                  <a:lnTo>
                    <a:pt x="2668" y="1668"/>
                  </a:lnTo>
                  <a:cubicBezTo>
                    <a:pt x="2730" y="1616"/>
                    <a:pt x="2800" y="1591"/>
                    <a:pt x="2870" y="1591"/>
                  </a:cubicBezTo>
                  <a:close/>
                  <a:moveTo>
                    <a:pt x="5371" y="1591"/>
                  </a:moveTo>
                  <a:cubicBezTo>
                    <a:pt x="5441" y="1591"/>
                    <a:pt x="5512" y="1616"/>
                    <a:pt x="5573" y="1668"/>
                  </a:cubicBezTo>
                  <a:lnTo>
                    <a:pt x="6836" y="2596"/>
                  </a:lnTo>
                  <a:cubicBezTo>
                    <a:pt x="6907" y="2668"/>
                    <a:pt x="6955" y="2763"/>
                    <a:pt x="6955" y="2858"/>
                  </a:cubicBezTo>
                  <a:cubicBezTo>
                    <a:pt x="6955" y="2954"/>
                    <a:pt x="6907" y="3049"/>
                    <a:pt x="6836" y="3120"/>
                  </a:cubicBezTo>
                  <a:lnTo>
                    <a:pt x="5573" y="4049"/>
                  </a:lnTo>
                  <a:cubicBezTo>
                    <a:pt x="5512" y="4101"/>
                    <a:pt x="5441" y="4125"/>
                    <a:pt x="5371" y="4125"/>
                  </a:cubicBezTo>
                  <a:cubicBezTo>
                    <a:pt x="5279" y="4125"/>
                    <a:pt x="5189" y="4083"/>
                    <a:pt x="5121" y="4001"/>
                  </a:cubicBezTo>
                  <a:cubicBezTo>
                    <a:pt x="5026" y="3859"/>
                    <a:pt x="5050" y="3668"/>
                    <a:pt x="5192" y="3549"/>
                  </a:cubicBezTo>
                  <a:lnTo>
                    <a:pt x="6121" y="2858"/>
                  </a:lnTo>
                  <a:lnTo>
                    <a:pt x="5192" y="2168"/>
                  </a:lnTo>
                  <a:cubicBezTo>
                    <a:pt x="5050" y="2049"/>
                    <a:pt x="5026" y="1858"/>
                    <a:pt x="5121" y="1715"/>
                  </a:cubicBezTo>
                  <a:cubicBezTo>
                    <a:pt x="5189" y="1634"/>
                    <a:pt x="5279" y="1591"/>
                    <a:pt x="5371" y="1591"/>
                  </a:cubicBezTo>
                  <a:close/>
                  <a:moveTo>
                    <a:pt x="1" y="1"/>
                  </a:moveTo>
                  <a:lnTo>
                    <a:pt x="1" y="5383"/>
                  </a:lnTo>
                  <a:cubicBezTo>
                    <a:pt x="1" y="5549"/>
                    <a:pt x="144" y="5692"/>
                    <a:pt x="310" y="5692"/>
                  </a:cubicBezTo>
                  <a:lnTo>
                    <a:pt x="5073" y="5692"/>
                  </a:lnTo>
                  <a:lnTo>
                    <a:pt x="5073" y="5383"/>
                  </a:lnTo>
                  <a:cubicBezTo>
                    <a:pt x="5073" y="4859"/>
                    <a:pt x="5502" y="4430"/>
                    <a:pt x="6026" y="4430"/>
                  </a:cubicBezTo>
                  <a:lnTo>
                    <a:pt x="7598" y="4430"/>
                  </a:lnTo>
                  <a:lnTo>
                    <a:pt x="7598" y="4121"/>
                  </a:lnTo>
                  <a:cubicBezTo>
                    <a:pt x="7598" y="3740"/>
                    <a:pt x="7812" y="3382"/>
                    <a:pt x="8169" y="3239"/>
                  </a:cubicBezTo>
                  <a:lnTo>
                    <a:pt x="8217" y="3239"/>
                  </a:lnTo>
                  <a:lnTo>
                    <a:pt x="82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7"/>
            <p:cNvSpPr/>
            <p:nvPr/>
          </p:nvSpPr>
          <p:spPr>
            <a:xfrm>
              <a:off x="1690133" y="4096917"/>
              <a:ext cx="164720" cy="164753"/>
            </a:xfrm>
            <a:custGeom>
              <a:rect b="b" l="l" r="r" t="t"/>
              <a:pathLst>
                <a:path extrusionOk="0" h="5074" w="5073">
                  <a:moveTo>
                    <a:pt x="1263" y="2835"/>
                  </a:moveTo>
                  <a:cubicBezTo>
                    <a:pt x="1453" y="2835"/>
                    <a:pt x="1596" y="2978"/>
                    <a:pt x="1596" y="3144"/>
                  </a:cubicBezTo>
                  <a:cubicBezTo>
                    <a:pt x="1596" y="3335"/>
                    <a:pt x="1453" y="3478"/>
                    <a:pt x="1263" y="3478"/>
                  </a:cubicBezTo>
                  <a:cubicBezTo>
                    <a:pt x="1096" y="3478"/>
                    <a:pt x="953" y="3335"/>
                    <a:pt x="953" y="3144"/>
                  </a:cubicBezTo>
                  <a:cubicBezTo>
                    <a:pt x="953" y="2978"/>
                    <a:pt x="1096" y="2835"/>
                    <a:pt x="1263" y="2835"/>
                  </a:cubicBezTo>
                  <a:close/>
                  <a:moveTo>
                    <a:pt x="2525" y="2835"/>
                  </a:moveTo>
                  <a:cubicBezTo>
                    <a:pt x="2715" y="2835"/>
                    <a:pt x="2858" y="2978"/>
                    <a:pt x="2858" y="3144"/>
                  </a:cubicBezTo>
                  <a:cubicBezTo>
                    <a:pt x="2858" y="3335"/>
                    <a:pt x="2715" y="3478"/>
                    <a:pt x="2525" y="3478"/>
                  </a:cubicBezTo>
                  <a:cubicBezTo>
                    <a:pt x="2358" y="3478"/>
                    <a:pt x="2215" y="3335"/>
                    <a:pt x="2215" y="3144"/>
                  </a:cubicBezTo>
                  <a:cubicBezTo>
                    <a:pt x="2215" y="2978"/>
                    <a:pt x="2358" y="2835"/>
                    <a:pt x="2525" y="2835"/>
                  </a:cubicBezTo>
                  <a:close/>
                  <a:moveTo>
                    <a:pt x="3787" y="2835"/>
                  </a:moveTo>
                  <a:cubicBezTo>
                    <a:pt x="3978" y="2835"/>
                    <a:pt x="4120" y="2978"/>
                    <a:pt x="4120" y="3144"/>
                  </a:cubicBezTo>
                  <a:cubicBezTo>
                    <a:pt x="4120" y="3335"/>
                    <a:pt x="3978" y="3478"/>
                    <a:pt x="3787" y="3478"/>
                  </a:cubicBezTo>
                  <a:cubicBezTo>
                    <a:pt x="3620" y="3478"/>
                    <a:pt x="3477" y="3335"/>
                    <a:pt x="3477" y="3144"/>
                  </a:cubicBezTo>
                  <a:cubicBezTo>
                    <a:pt x="3477" y="2978"/>
                    <a:pt x="3620" y="2835"/>
                    <a:pt x="3787" y="2835"/>
                  </a:cubicBezTo>
                  <a:close/>
                  <a:moveTo>
                    <a:pt x="2857" y="1"/>
                  </a:moveTo>
                  <a:cubicBezTo>
                    <a:pt x="2819" y="1"/>
                    <a:pt x="2779" y="9"/>
                    <a:pt x="2739" y="25"/>
                  </a:cubicBezTo>
                  <a:cubicBezTo>
                    <a:pt x="2620" y="72"/>
                    <a:pt x="2525" y="191"/>
                    <a:pt x="2525" y="311"/>
                  </a:cubicBezTo>
                  <a:lnTo>
                    <a:pt x="2525" y="1263"/>
                  </a:lnTo>
                  <a:lnTo>
                    <a:pt x="334" y="1263"/>
                  </a:lnTo>
                  <a:cubicBezTo>
                    <a:pt x="143" y="1263"/>
                    <a:pt x="1" y="1406"/>
                    <a:pt x="1" y="1573"/>
                  </a:cubicBezTo>
                  <a:lnTo>
                    <a:pt x="1" y="4764"/>
                  </a:lnTo>
                  <a:cubicBezTo>
                    <a:pt x="1" y="4931"/>
                    <a:pt x="143" y="5073"/>
                    <a:pt x="334" y="5073"/>
                  </a:cubicBezTo>
                  <a:lnTo>
                    <a:pt x="4763" y="5073"/>
                  </a:lnTo>
                  <a:cubicBezTo>
                    <a:pt x="4930" y="5073"/>
                    <a:pt x="5073" y="4931"/>
                    <a:pt x="5073" y="4764"/>
                  </a:cubicBezTo>
                  <a:lnTo>
                    <a:pt x="5073" y="1573"/>
                  </a:lnTo>
                  <a:cubicBezTo>
                    <a:pt x="5073" y="1406"/>
                    <a:pt x="4930" y="1263"/>
                    <a:pt x="4763" y="1263"/>
                  </a:cubicBezTo>
                  <a:lnTo>
                    <a:pt x="4239" y="1263"/>
                  </a:lnTo>
                  <a:lnTo>
                    <a:pt x="3073" y="96"/>
                  </a:lnTo>
                  <a:cubicBezTo>
                    <a:pt x="3009" y="33"/>
                    <a:pt x="2935" y="1"/>
                    <a:pt x="28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67"/>
          <p:cNvGrpSpPr/>
          <p:nvPr/>
        </p:nvGrpSpPr>
        <p:grpSpPr>
          <a:xfrm>
            <a:off x="7284050" y="2725923"/>
            <a:ext cx="352624" cy="227355"/>
            <a:chOff x="7284050" y="2725923"/>
            <a:chExt cx="352624" cy="227355"/>
          </a:xfrm>
        </p:grpSpPr>
        <p:sp>
          <p:nvSpPr>
            <p:cNvPr id="1294" name="Google Shape;1294;p67"/>
            <p:cNvSpPr/>
            <p:nvPr/>
          </p:nvSpPr>
          <p:spPr>
            <a:xfrm>
              <a:off x="7300286" y="2725923"/>
              <a:ext cx="320154" cy="160856"/>
            </a:xfrm>
            <a:custGeom>
              <a:rect b="b" l="l" r="r" t="t"/>
              <a:pathLst>
                <a:path extrusionOk="0" h="4954" w="9860">
                  <a:moveTo>
                    <a:pt x="1" y="0"/>
                  </a:moveTo>
                  <a:lnTo>
                    <a:pt x="4930" y="4953"/>
                  </a:lnTo>
                  <a:lnTo>
                    <a:pt x="9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7"/>
            <p:cNvSpPr/>
            <p:nvPr/>
          </p:nvSpPr>
          <p:spPr>
            <a:xfrm>
              <a:off x="7284050" y="2738294"/>
              <a:ext cx="352624" cy="214984"/>
            </a:xfrm>
            <a:custGeom>
              <a:rect b="b" l="l" r="r" t="t"/>
              <a:pathLst>
                <a:path extrusionOk="0" h="6621" w="10860">
                  <a:moveTo>
                    <a:pt x="0" y="0"/>
                  </a:moveTo>
                  <a:lnTo>
                    <a:pt x="0" y="6311"/>
                  </a:lnTo>
                  <a:cubicBezTo>
                    <a:pt x="0" y="6478"/>
                    <a:pt x="143" y="6621"/>
                    <a:pt x="310" y="6621"/>
                  </a:cubicBezTo>
                  <a:lnTo>
                    <a:pt x="10550" y="6621"/>
                  </a:lnTo>
                  <a:cubicBezTo>
                    <a:pt x="10717" y="6621"/>
                    <a:pt x="10860" y="6478"/>
                    <a:pt x="10860" y="6311"/>
                  </a:cubicBezTo>
                  <a:lnTo>
                    <a:pt x="10860" y="0"/>
                  </a:lnTo>
                  <a:lnTo>
                    <a:pt x="7812" y="3096"/>
                  </a:lnTo>
                  <a:lnTo>
                    <a:pt x="9502" y="4811"/>
                  </a:lnTo>
                  <a:cubicBezTo>
                    <a:pt x="9622" y="4930"/>
                    <a:pt x="9622" y="5120"/>
                    <a:pt x="9502" y="5263"/>
                  </a:cubicBezTo>
                  <a:cubicBezTo>
                    <a:pt x="9443" y="5323"/>
                    <a:pt x="9360" y="5352"/>
                    <a:pt x="9276" y="5352"/>
                  </a:cubicBezTo>
                  <a:cubicBezTo>
                    <a:pt x="9193" y="5352"/>
                    <a:pt x="9110" y="5323"/>
                    <a:pt x="9050" y="5263"/>
                  </a:cubicBezTo>
                  <a:lnTo>
                    <a:pt x="7359" y="3572"/>
                  </a:lnTo>
                  <a:lnTo>
                    <a:pt x="5668" y="5263"/>
                  </a:lnTo>
                  <a:cubicBezTo>
                    <a:pt x="5597" y="5311"/>
                    <a:pt x="5525" y="5358"/>
                    <a:pt x="5430" y="5358"/>
                  </a:cubicBezTo>
                  <a:cubicBezTo>
                    <a:pt x="5335" y="5358"/>
                    <a:pt x="5263" y="5311"/>
                    <a:pt x="5216" y="5263"/>
                  </a:cubicBezTo>
                  <a:lnTo>
                    <a:pt x="3525" y="3548"/>
                  </a:lnTo>
                  <a:lnTo>
                    <a:pt x="1810" y="5263"/>
                  </a:lnTo>
                  <a:cubicBezTo>
                    <a:pt x="1751" y="5323"/>
                    <a:pt x="1673" y="5352"/>
                    <a:pt x="1593" y="5352"/>
                  </a:cubicBezTo>
                  <a:cubicBezTo>
                    <a:pt x="1513" y="5352"/>
                    <a:pt x="1429" y="5323"/>
                    <a:pt x="1358" y="5263"/>
                  </a:cubicBezTo>
                  <a:cubicBezTo>
                    <a:pt x="1239" y="5120"/>
                    <a:pt x="1239" y="4930"/>
                    <a:pt x="1358" y="4811"/>
                  </a:cubicBezTo>
                  <a:lnTo>
                    <a:pt x="3073" y="309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67"/>
          <p:cNvGrpSpPr/>
          <p:nvPr/>
        </p:nvGrpSpPr>
        <p:grpSpPr>
          <a:xfrm>
            <a:off x="7284050" y="2063967"/>
            <a:ext cx="352633" cy="352665"/>
            <a:chOff x="7284050" y="2063967"/>
            <a:chExt cx="352633" cy="352665"/>
          </a:xfrm>
        </p:grpSpPr>
        <p:sp>
          <p:nvSpPr>
            <p:cNvPr id="1297" name="Google Shape;1297;p67"/>
            <p:cNvSpPr/>
            <p:nvPr/>
          </p:nvSpPr>
          <p:spPr>
            <a:xfrm>
              <a:off x="7522226" y="2157549"/>
              <a:ext cx="20911" cy="20911"/>
            </a:xfrm>
            <a:custGeom>
              <a:rect b="b" l="l" r="r" t="t"/>
              <a:pathLst>
                <a:path extrusionOk="0" h="644" w="644">
                  <a:moveTo>
                    <a:pt x="334" y="1"/>
                  </a:moveTo>
                  <a:cubicBezTo>
                    <a:pt x="143" y="1"/>
                    <a:pt x="0" y="143"/>
                    <a:pt x="0" y="310"/>
                  </a:cubicBezTo>
                  <a:cubicBezTo>
                    <a:pt x="0" y="501"/>
                    <a:pt x="143" y="644"/>
                    <a:pt x="334" y="644"/>
                  </a:cubicBezTo>
                  <a:cubicBezTo>
                    <a:pt x="500" y="644"/>
                    <a:pt x="643" y="501"/>
                    <a:pt x="643" y="310"/>
                  </a:cubicBezTo>
                  <a:cubicBezTo>
                    <a:pt x="643" y="143"/>
                    <a:pt x="500"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7"/>
            <p:cNvSpPr/>
            <p:nvPr/>
          </p:nvSpPr>
          <p:spPr>
            <a:xfrm>
              <a:off x="7470402" y="2183071"/>
              <a:ext cx="61888" cy="47211"/>
            </a:xfrm>
            <a:custGeom>
              <a:rect b="b" l="l" r="r" t="t"/>
              <a:pathLst>
                <a:path extrusionOk="0" h="1454" w="1906">
                  <a:moveTo>
                    <a:pt x="1096" y="0"/>
                  </a:moveTo>
                  <a:cubicBezTo>
                    <a:pt x="739" y="72"/>
                    <a:pt x="382" y="119"/>
                    <a:pt x="1" y="143"/>
                  </a:cubicBezTo>
                  <a:lnTo>
                    <a:pt x="1" y="1453"/>
                  </a:lnTo>
                  <a:lnTo>
                    <a:pt x="1906" y="1453"/>
                  </a:lnTo>
                  <a:cubicBezTo>
                    <a:pt x="1906" y="1120"/>
                    <a:pt x="1882" y="810"/>
                    <a:pt x="1834" y="477"/>
                  </a:cubicBezTo>
                  <a:cubicBezTo>
                    <a:pt x="1501" y="453"/>
                    <a:pt x="1239" y="262"/>
                    <a:pt x="1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7"/>
            <p:cNvSpPr/>
            <p:nvPr/>
          </p:nvSpPr>
          <p:spPr>
            <a:xfrm>
              <a:off x="7470402" y="2063967"/>
              <a:ext cx="47211" cy="103677"/>
            </a:xfrm>
            <a:custGeom>
              <a:rect b="b" l="l" r="r" t="t"/>
              <a:pathLst>
                <a:path extrusionOk="0" h="3193" w="1454">
                  <a:moveTo>
                    <a:pt x="1" y="1"/>
                  </a:moveTo>
                  <a:lnTo>
                    <a:pt x="1" y="3192"/>
                  </a:lnTo>
                  <a:cubicBezTo>
                    <a:pt x="334" y="3168"/>
                    <a:pt x="668" y="3121"/>
                    <a:pt x="977" y="3025"/>
                  </a:cubicBezTo>
                  <a:cubicBezTo>
                    <a:pt x="1025" y="2740"/>
                    <a:pt x="1215" y="2502"/>
                    <a:pt x="1453" y="2359"/>
                  </a:cubicBezTo>
                  <a:cubicBezTo>
                    <a:pt x="1096" y="1168"/>
                    <a:pt x="549" y="23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7"/>
            <p:cNvSpPr/>
            <p:nvPr/>
          </p:nvSpPr>
          <p:spPr>
            <a:xfrm>
              <a:off x="7470402" y="2250351"/>
              <a:ext cx="61888" cy="47179"/>
            </a:xfrm>
            <a:custGeom>
              <a:rect b="b" l="l" r="r" t="t"/>
              <a:pathLst>
                <a:path extrusionOk="0" h="1453" w="1906">
                  <a:moveTo>
                    <a:pt x="1" y="0"/>
                  </a:moveTo>
                  <a:lnTo>
                    <a:pt x="1" y="1310"/>
                  </a:lnTo>
                  <a:cubicBezTo>
                    <a:pt x="382" y="1334"/>
                    <a:pt x="739" y="1381"/>
                    <a:pt x="1096" y="1453"/>
                  </a:cubicBezTo>
                  <a:cubicBezTo>
                    <a:pt x="1239" y="1191"/>
                    <a:pt x="1501" y="1000"/>
                    <a:pt x="1834" y="977"/>
                  </a:cubicBezTo>
                  <a:cubicBezTo>
                    <a:pt x="1882" y="643"/>
                    <a:pt x="1906" y="334"/>
                    <a:pt x="1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7"/>
            <p:cNvSpPr/>
            <p:nvPr/>
          </p:nvSpPr>
          <p:spPr>
            <a:xfrm>
              <a:off x="7522226" y="2302142"/>
              <a:ext cx="20911" cy="20911"/>
            </a:xfrm>
            <a:custGeom>
              <a:rect b="b" l="l" r="r" t="t"/>
              <a:pathLst>
                <a:path extrusionOk="0" h="644" w="644">
                  <a:moveTo>
                    <a:pt x="334" y="1"/>
                  </a:moveTo>
                  <a:cubicBezTo>
                    <a:pt x="143" y="1"/>
                    <a:pt x="0" y="144"/>
                    <a:pt x="0" y="334"/>
                  </a:cubicBezTo>
                  <a:cubicBezTo>
                    <a:pt x="0" y="501"/>
                    <a:pt x="143" y="644"/>
                    <a:pt x="334" y="644"/>
                  </a:cubicBezTo>
                  <a:cubicBezTo>
                    <a:pt x="500" y="644"/>
                    <a:pt x="643" y="501"/>
                    <a:pt x="643" y="334"/>
                  </a:cubicBezTo>
                  <a:cubicBezTo>
                    <a:pt x="643" y="144"/>
                    <a:pt x="500"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7"/>
            <p:cNvSpPr/>
            <p:nvPr/>
          </p:nvSpPr>
          <p:spPr>
            <a:xfrm>
              <a:off x="7550053" y="2250351"/>
              <a:ext cx="86630" cy="98222"/>
            </a:xfrm>
            <a:custGeom>
              <a:rect b="b" l="l" r="r" t="t"/>
              <a:pathLst>
                <a:path extrusionOk="0" h="3025" w="2668">
                  <a:moveTo>
                    <a:pt x="96" y="0"/>
                  </a:moveTo>
                  <a:cubicBezTo>
                    <a:pt x="72" y="381"/>
                    <a:pt x="48" y="762"/>
                    <a:pt x="1" y="1120"/>
                  </a:cubicBezTo>
                  <a:cubicBezTo>
                    <a:pt x="263" y="1310"/>
                    <a:pt x="429" y="1596"/>
                    <a:pt x="429" y="1929"/>
                  </a:cubicBezTo>
                  <a:cubicBezTo>
                    <a:pt x="429" y="2001"/>
                    <a:pt x="406" y="2096"/>
                    <a:pt x="382" y="2167"/>
                  </a:cubicBezTo>
                  <a:cubicBezTo>
                    <a:pt x="787" y="2429"/>
                    <a:pt x="1168" y="2715"/>
                    <a:pt x="1477" y="3025"/>
                  </a:cubicBezTo>
                  <a:cubicBezTo>
                    <a:pt x="2144" y="2191"/>
                    <a:pt x="2596" y="1143"/>
                    <a:pt x="2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7"/>
            <p:cNvSpPr/>
            <p:nvPr/>
          </p:nvSpPr>
          <p:spPr>
            <a:xfrm>
              <a:off x="7398511" y="2063967"/>
              <a:ext cx="51822" cy="103677"/>
            </a:xfrm>
            <a:custGeom>
              <a:rect b="b" l="l" r="r" t="t"/>
              <a:pathLst>
                <a:path extrusionOk="0" h="3193" w="1596">
                  <a:moveTo>
                    <a:pt x="1596" y="1"/>
                  </a:moveTo>
                  <a:cubicBezTo>
                    <a:pt x="953" y="287"/>
                    <a:pt x="357" y="1454"/>
                    <a:pt x="0" y="2859"/>
                  </a:cubicBezTo>
                  <a:cubicBezTo>
                    <a:pt x="500" y="3049"/>
                    <a:pt x="1024" y="3168"/>
                    <a:pt x="1596" y="3192"/>
                  </a:cubicBezTo>
                  <a:lnTo>
                    <a:pt x="15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7"/>
            <p:cNvSpPr/>
            <p:nvPr/>
          </p:nvSpPr>
          <p:spPr>
            <a:xfrm>
              <a:off x="7284050" y="2250351"/>
              <a:ext cx="90494" cy="98222"/>
            </a:xfrm>
            <a:custGeom>
              <a:rect b="b" l="l" r="r" t="t"/>
              <a:pathLst>
                <a:path extrusionOk="0" h="3025" w="2787">
                  <a:moveTo>
                    <a:pt x="0" y="0"/>
                  </a:moveTo>
                  <a:cubicBezTo>
                    <a:pt x="72" y="1143"/>
                    <a:pt x="524" y="2191"/>
                    <a:pt x="1167" y="3025"/>
                  </a:cubicBezTo>
                  <a:cubicBezTo>
                    <a:pt x="1644" y="2572"/>
                    <a:pt x="2191" y="2167"/>
                    <a:pt x="2787" y="1882"/>
                  </a:cubicBezTo>
                  <a:cubicBezTo>
                    <a:pt x="2692" y="1477"/>
                    <a:pt x="2644" y="1024"/>
                    <a:pt x="2596" y="596"/>
                  </a:cubicBezTo>
                  <a:cubicBezTo>
                    <a:pt x="2310" y="500"/>
                    <a:pt x="2096" y="286"/>
                    <a:pt x="1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7"/>
            <p:cNvSpPr/>
            <p:nvPr/>
          </p:nvSpPr>
          <p:spPr>
            <a:xfrm>
              <a:off x="7284050" y="2132026"/>
              <a:ext cx="90494" cy="98254"/>
            </a:xfrm>
            <a:custGeom>
              <a:rect b="b" l="l" r="r" t="t"/>
              <a:pathLst>
                <a:path extrusionOk="0" h="3026" w="2787">
                  <a:moveTo>
                    <a:pt x="1191" y="1"/>
                  </a:moveTo>
                  <a:cubicBezTo>
                    <a:pt x="524" y="834"/>
                    <a:pt x="72" y="1882"/>
                    <a:pt x="0" y="3025"/>
                  </a:cubicBezTo>
                  <a:lnTo>
                    <a:pt x="1977" y="3025"/>
                  </a:lnTo>
                  <a:cubicBezTo>
                    <a:pt x="2096" y="2739"/>
                    <a:pt x="2310" y="2525"/>
                    <a:pt x="2596" y="2430"/>
                  </a:cubicBezTo>
                  <a:cubicBezTo>
                    <a:pt x="2644" y="2001"/>
                    <a:pt x="2692" y="1549"/>
                    <a:pt x="2787" y="1120"/>
                  </a:cubicBezTo>
                  <a:cubicBezTo>
                    <a:pt x="2191" y="834"/>
                    <a:pt x="1644" y="453"/>
                    <a:pt x="1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7"/>
            <p:cNvSpPr/>
            <p:nvPr/>
          </p:nvSpPr>
          <p:spPr>
            <a:xfrm>
              <a:off x="7367566" y="2230251"/>
              <a:ext cx="20131" cy="20131"/>
            </a:xfrm>
            <a:custGeom>
              <a:rect b="b" l="l" r="r" t="t"/>
              <a:pathLst>
                <a:path extrusionOk="0" h="620" w="620">
                  <a:moveTo>
                    <a:pt x="310" y="0"/>
                  </a:moveTo>
                  <a:cubicBezTo>
                    <a:pt x="143" y="0"/>
                    <a:pt x="0" y="143"/>
                    <a:pt x="0" y="310"/>
                  </a:cubicBezTo>
                  <a:cubicBezTo>
                    <a:pt x="0" y="476"/>
                    <a:pt x="143" y="619"/>
                    <a:pt x="310" y="619"/>
                  </a:cubicBezTo>
                  <a:cubicBezTo>
                    <a:pt x="477" y="619"/>
                    <a:pt x="620" y="476"/>
                    <a:pt x="620" y="310"/>
                  </a:cubicBezTo>
                  <a:cubicBezTo>
                    <a:pt x="620" y="143"/>
                    <a:pt x="477"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7"/>
            <p:cNvSpPr/>
            <p:nvPr/>
          </p:nvSpPr>
          <p:spPr>
            <a:xfrm>
              <a:off x="7335874" y="2067863"/>
              <a:ext cx="78123" cy="80428"/>
            </a:xfrm>
            <a:custGeom>
              <a:rect b="b" l="l" r="r" t="t"/>
              <a:pathLst>
                <a:path extrusionOk="0" h="2477" w="2406">
                  <a:moveTo>
                    <a:pt x="2405" y="0"/>
                  </a:moveTo>
                  <a:cubicBezTo>
                    <a:pt x="1477" y="262"/>
                    <a:pt x="667" y="834"/>
                    <a:pt x="0" y="1500"/>
                  </a:cubicBezTo>
                  <a:cubicBezTo>
                    <a:pt x="405" y="1881"/>
                    <a:pt x="834" y="2215"/>
                    <a:pt x="1334" y="2477"/>
                  </a:cubicBezTo>
                  <a:cubicBezTo>
                    <a:pt x="1572" y="1524"/>
                    <a:pt x="1953" y="595"/>
                    <a:pt x="2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7"/>
            <p:cNvSpPr/>
            <p:nvPr/>
          </p:nvSpPr>
          <p:spPr>
            <a:xfrm>
              <a:off x="7335874" y="2332308"/>
              <a:ext cx="78902" cy="80461"/>
            </a:xfrm>
            <a:custGeom>
              <a:rect b="b" l="l" r="r" t="t"/>
              <a:pathLst>
                <a:path extrusionOk="0" h="2478" w="2430">
                  <a:moveTo>
                    <a:pt x="1334" y="1"/>
                  </a:moveTo>
                  <a:cubicBezTo>
                    <a:pt x="834" y="263"/>
                    <a:pt x="405" y="596"/>
                    <a:pt x="0" y="977"/>
                  </a:cubicBezTo>
                  <a:cubicBezTo>
                    <a:pt x="667" y="1644"/>
                    <a:pt x="1500" y="2239"/>
                    <a:pt x="2429" y="2477"/>
                  </a:cubicBezTo>
                  <a:cubicBezTo>
                    <a:pt x="1953" y="1906"/>
                    <a:pt x="1596" y="953"/>
                    <a:pt x="1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7"/>
            <p:cNvSpPr/>
            <p:nvPr/>
          </p:nvSpPr>
          <p:spPr>
            <a:xfrm>
              <a:off x="7505990" y="2337731"/>
              <a:ext cx="78902" cy="75038"/>
            </a:xfrm>
            <a:custGeom>
              <a:rect b="b" l="l" r="r" t="t"/>
              <a:pathLst>
                <a:path extrusionOk="0" h="2311" w="2430">
                  <a:moveTo>
                    <a:pt x="1381" y="0"/>
                  </a:moveTo>
                  <a:cubicBezTo>
                    <a:pt x="1262" y="96"/>
                    <a:pt x="1143" y="143"/>
                    <a:pt x="1000" y="167"/>
                  </a:cubicBezTo>
                  <a:cubicBezTo>
                    <a:pt x="738" y="1024"/>
                    <a:pt x="405" y="1834"/>
                    <a:pt x="0" y="2310"/>
                  </a:cubicBezTo>
                  <a:cubicBezTo>
                    <a:pt x="929" y="2072"/>
                    <a:pt x="1763" y="1477"/>
                    <a:pt x="2429" y="810"/>
                  </a:cubicBezTo>
                  <a:cubicBezTo>
                    <a:pt x="2120" y="500"/>
                    <a:pt x="1763" y="238"/>
                    <a:pt x="13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7"/>
            <p:cNvSpPr/>
            <p:nvPr/>
          </p:nvSpPr>
          <p:spPr>
            <a:xfrm>
              <a:off x="7505990" y="2067863"/>
              <a:ext cx="78902" cy="75038"/>
            </a:xfrm>
            <a:custGeom>
              <a:rect b="b" l="l" r="r" t="t"/>
              <a:pathLst>
                <a:path extrusionOk="0" h="2311" w="2430">
                  <a:moveTo>
                    <a:pt x="0" y="0"/>
                  </a:moveTo>
                  <a:lnTo>
                    <a:pt x="0" y="0"/>
                  </a:lnTo>
                  <a:cubicBezTo>
                    <a:pt x="405" y="476"/>
                    <a:pt x="738" y="1286"/>
                    <a:pt x="1000" y="2143"/>
                  </a:cubicBezTo>
                  <a:cubicBezTo>
                    <a:pt x="1143" y="2167"/>
                    <a:pt x="1262" y="2239"/>
                    <a:pt x="1381" y="2310"/>
                  </a:cubicBezTo>
                  <a:cubicBezTo>
                    <a:pt x="1763" y="2072"/>
                    <a:pt x="2120" y="1810"/>
                    <a:pt x="2429" y="1500"/>
                  </a:cubicBezTo>
                  <a:cubicBezTo>
                    <a:pt x="1763" y="834"/>
                    <a:pt x="929" y="23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7"/>
            <p:cNvSpPr/>
            <p:nvPr/>
          </p:nvSpPr>
          <p:spPr>
            <a:xfrm>
              <a:off x="7470402" y="2313767"/>
              <a:ext cx="47211" cy="102865"/>
            </a:xfrm>
            <a:custGeom>
              <a:rect b="b" l="l" r="r" t="t"/>
              <a:pathLst>
                <a:path extrusionOk="0" h="3168" w="1454">
                  <a:moveTo>
                    <a:pt x="1" y="0"/>
                  </a:moveTo>
                  <a:lnTo>
                    <a:pt x="1" y="3167"/>
                  </a:lnTo>
                  <a:cubicBezTo>
                    <a:pt x="549" y="2929"/>
                    <a:pt x="1096" y="2000"/>
                    <a:pt x="1453" y="810"/>
                  </a:cubicBezTo>
                  <a:cubicBezTo>
                    <a:pt x="1215" y="667"/>
                    <a:pt x="1025" y="429"/>
                    <a:pt x="977" y="143"/>
                  </a:cubicBezTo>
                  <a:cubicBezTo>
                    <a:pt x="668" y="48"/>
                    <a:pt x="334"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7"/>
            <p:cNvSpPr/>
            <p:nvPr/>
          </p:nvSpPr>
          <p:spPr>
            <a:xfrm>
              <a:off x="7389224" y="2250351"/>
              <a:ext cx="61109" cy="53381"/>
            </a:xfrm>
            <a:custGeom>
              <a:rect b="b" l="l" r="r" t="t"/>
              <a:pathLst>
                <a:path extrusionOk="0" h="1644" w="1882">
                  <a:moveTo>
                    <a:pt x="548" y="0"/>
                  </a:moveTo>
                  <a:cubicBezTo>
                    <a:pt x="453" y="262"/>
                    <a:pt x="262" y="477"/>
                    <a:pt x="0" y="572"/>
                  </a:cubicBezTo>
                  <a:cubicBezTo>
                    <a:pt x="24" y="929"/>
                    <a:pt x="72" y="1286"/>
                    <a:pt x="143" y="1643"/>
                  </a:cubicBezTo>
                  <a:cubicBezTo>
                    <a:pt x="691" y="1453"/>
                    <a:pt x="1262" y="1334"/>
                    <a:pt x="1882" y="1286"/>
                  </a:cubicBezTo>
                  <a:lnTo>
                    <a:pt x="18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7"/>
            <p:cNvSpPr/>
            <p:nvPr/>
          </p:nvSpPr>
          <p:spPr>
            <a:xfrm>
              <a:off x="7398511" y="2312988"/>
              <a:ext cx="51822" cy="103644"/>
            </a:xfrm>
            <a:custGeom>
              <a:rect b="b" l="l" r="r" t="t"/>
              <a:pathLst>
                <a:path extrusionOk="0" h="3192" w="1596">
                  <a:moveTo>
                    <a:pt x="1596" y="0"/>
                  </a:moveTo>
                  <a:cubicBezTo>
                    <a:pt x="1024" y="24"/>
                    <a:pt x="500" y="143"/>
                    <a:pt x="0" y="334"/>
                  </a:cubicBezTo>
                  <a:cubicBezTo>
                    <a:pt x="357" y="1739"/>
                    <a:pt x="953" y="2906"/>
                    <a:pt x="1596" y="3191"/>
                  </a:cubicBezTo>
                  <a:lnTo>
                    <a:pt x="15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7"/>
            <p:cNvSpPr/>
            <p:nvPr/>
          </p:nvSpPr>
          <p:spPr>
            <a:xfrm>
              <a:off x="7389224" y="2176869"/>
              <a:ext cx="61109" cy="53413"/>
            </a:xfrm>
            <a:custGeom>
              <a:rect b="b" l="l" r="r" t="t"/>
              <a:pathLst>
                <a:path extrusionOk="0" h="1645" w="1882">
                  <a:moveTo>
                    <a:pt x="143" y="1"/>
                  </a:moveTo>
                  <a:cubicBezTo>
                    <a:pt x="72" y="358"/>
                    <a:pt x="24" y="715"/>
                    <a:pt x="0" y="1073"/>
                  </a:cubicBezTo>
                  <a:cubicBezTo>
                    <a:pt x="262" y="1168"/>
                    <a:pt x="453" y="1382"/>
                    <a:pt x="548" y="1644"/>
                  </a:cubicBezTo>
                  <a:lnTo>
                    <a:pt x="1882" y="1644"/>
                  </a:lnTo>
                  <a:lnTo>
                    <a:pt x="1882" y="358"/>
                  </a:lnTo>
                  <a:cubicBezTo>
                    <a:pt x="1262" y="310"/>
                    <a:pt x="691" y="191"/>
                    <a:pt x="1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7"/>
            <p:cNvSpPr/>
            <p:nvPr/>
          </p:nvSpPr>
          <p:spPr>
            <a:xfrm>
              <a:off x="7550053" y="2132026"/>
              <a:ext cx="86630" cy="98254"/>
            </a:xfrm>
            <a:custGeom>
              <a:rect b="b" l="l" r="r" t="t"/>
              <a:pathLst>
                <a:path extrusionOk="0" h="3026" w="2668">
                  <a:moveTo>
                    <a:pt x="1477" y="1"/>
                  </a:moveTo>
                  <a:cubicBezTo>
                    <a:pt x="1168" y="334"/>
                    <a:pt x="787" y="620"/>
                    <a:pt x="382" y="858"/>
                  </a:cubicBezTo>
                  <a:cubicBezTo>
                    <a:pt x="406" y="929"/>
                    <a:pt x="429" y="1025"/>
                    <a:pt x="429" y="1096"/>
                  </a:cubicBezTo>
                  <a:cubicBezTo>
                    <a:pt x="429" y="1430"/>
                    <a:pt x="263" y="1715"/>
                    <a:pt x="1" y="1906"/>
                  </a:cubicBezTo>
                  <a:cubicBezTo>
                    <a:pt x="48" y="2263"/>
                    <a:pt x="72" y="2644"/>
                    <a:pt x="96" y="3025"/>
                  </a:cubicBezTo>
                  <a:lnTo>
                    <a:pt x="2668" y="3025"/>
                  </a:lnTo>
                  <a:cubicBezTo>
                    <a:pt x="2596" y="1882"/>
                    <a:pt x="2144" y="834"/>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67"/>
          <p:cNvGrpSpPr/>
          <p:nvPr/>
        </p:nvGrpSpPr>
        <p:grpSpPr>
          <a:xfrm>
            <a:off x="7284050" y="1494846"/>
            <a:ext cx="352633" cy="331001"/>
            <a:chOff x="7284050" y="1494846"/>
            <a:chExt cx="352633" cy="331001"/>
          </a:xfrm>
        </p:grpSpPr>
        <p:sp>
          <p:nvSpPr>
            <p:cNvPr id="1317" name="Google Shape;1317;p67"/>
            <p:cNvSpPr/>
            <p:nvPr/>
          </p:nvSpPr>
          <p:spPr>
            <a:xfrm>
              <a:off x="7553138" y="1494846"/>
              <a:ext cx="83545" cy="41789"/>
            </a:xfrm>
            <a:custGeom>
              <a:rect b="b" l="l" r="r" t="t"/>
              <a:pathLst>
                <a:path extrusionOk="0" h="1287" w="2573">
                  <a:moveTo>
                    <a:pt x="1" y="1"/>
                  </a:moveTo>
                  <a:lnTo>
                    <a:pt x="1" y="1287"/>
                  </a:lnTo>
                  <a:lnTo>
                    <a:pt x="2573" y="1287"/>
                  </a:lnTo>
                  <a:lnTo>
                    <a:pt x="2573" y="310"/>
                  </a:lnTo>
                  <a:cubicBezTo>
                    <a:pt x="2573" y="144"/>
                    <a:pt x="2430" y="1"/>
                    <a:pt x="2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7"/>
            <p:cNvSpPr/>
            <p:nvPr/>
          </p:nvSpPr>
          <p:spPr>
            <a:xfrm>
              <a:off x="7345908" y="1608527"/>
              <a:ext cx="83545" cy="165500"/>
            </a:xfrm>
            <a:custGeom>
              <a:rect b="b" l="l" r="r" t="t"/>
              <a:pathLst>
                <a:path extrusionOk="0" h="5097" w="2573">
                  <a:moveTo>
                    <a:pt x="1" y="0"/>
                  </a:moveTo>
                  <a:lnTo>
                    <a:pt x="1" y="5097"/>
                  </a:lnTo>
                  <a:lnTo>
                    <a:pt x="2573" y="5097"/>
                  </a:lnTo>
                  <a:lnTo>
                    <a:pt x="25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7"/>
            <p:cNvSpPr/>
            <p:nvPr/>
          </p:nvSpPr>
          <p:spPr>
            <a:xfrm>
              <a:off x="7284050" y="1494846"/>
              <a:ext cx="249012" cy="41789"/>
            </a:xfrm>
            <a:custGeom>
              <a:rect b="b" l="l" r="r" t="t"/>
              <a:pathLst>
                <a:path extrusionOk="0" h="1287" w="7669">
                  <a:moveTo>
                    <a:pt x="310" y="1"/>
                  </a:moveTo>
                  <a:cubicBezTo>
                    <a:pt x="143" y="1"/>
                    <a:pt x="0" y="144"/>
                    <a:pt x="0" y="310"/>
                  </a:cubicBezTo>
                  <a:lnTo>
                    <a:pt x="0" y="1287"/>
                  </a:lnTo>
                  <a:lnTo>
                    <a:pt x="7669" y="1287"/>
                  </a:lnTo>
                  <a:lnTo>
                    <a:pt x="76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7"/>
            <p:cNvSpPr/>
            <p:nvPr/>
          </p:nvSpPr>
          <p:spPr>
            <a:xfrm>
              <a:off x="7284050" y="1556704"/>
              <a:ext cx="352624" cy="269144"/>
            </a:xfrm>
            <a:custGeom>
              <a:rect b="b" l="l" r="r" t="t"/>
              <a:pathLst>
                <a:path extrusionOk="0" h="8289" w="10860">
                  <a:moveTo>
                    <a:pt x="9264" y="1596"/>
                  </a:moveTo>
                  <a:cubicBezTo>
                    <a:pt x="9455" y="1596"/>
                    <a:pt x="9598" y="1739"/>
                    <a:pt x="9598" y="1930"/>
                  </a:cubicBezTo>
                  <a:cubicBezTo>
                    <a:pt x="9598" y="2096"/>
                    <a:pt x="9455" y="2239"/>
                    <a:pt x="9264" y="2239"/>
                  </a:cubicBezTo>
                  <a:lnTo>
                    <a:pt x="6073" y="2239"/>
                  </a:lnTo>
                  <a:cubicBezTo>
                    <a:pt x="5883" y="2239"/>
                    <a:pt x="5740" y="2096"/>
                    <a:pt x="5740" y="1930"/>
                  </a:cubicBezTo>
                  <a:cubicBezTo>
                    <a:pt x="5740" y="1739"/>
                    <a:pt x="5883" y="1596"/>
                    <a:pt x="6073" y="1596"/>
                  </a:cubicBezTo>
                  <a:close/>
                  <a:moveTo>
                    <a:pt x="9264" y="2882"/>
                  </a:moveTo>
                  <a:cubicBezTo>
                    <a:pt x="9455" y="2882"/>
                    <a:pt x="9598" y="3025"/>
                    <a:pt x="9598" y="3192"/>
                  </a:cubicBezTo>
                  <a:cubicBezTo>
                    <a:pt x="9598" y="3359"/>
                    <a:pt x="9455" y="3501"/>
                    <a:pt x="9264" y="3501"/>
                  </a:cubicBezTo>
                  <a:lnTo>
                    <a:pt x="6073" y="3501"/>
                  </a:lnTo>
                  <a:cubicBezTo>
                    <a:pt x="5883" y="3501"/>
                    <a:pt x="5740" y="3359"/>
                    <a:pt x="5740" y="3192"/>
                  </a:cubicBezTo>
                  <a:cubicBezTo>
                    <a:pt x="5740" y="3025"/>
                    <a:pt x="5883" y="2882"/>
                    <a:pt x="6073" y="2882"/>
                  </a:cubicBezTo>
                  <a:close/>
                  <a:moveTo>
                    <a:pt x="9264" y="4787"/>
                  </a:moveTo>
                  <a:cubicBezTo>
                    <a:pt x="9455" y="4787"/>
                    <a:pt x="9598" y="4930"/>
                    <a:pt x="9598" y="5097"/>
                  </a:cubicBezTo>
                  <a:cubicBezTo>
                    <a:pt x="9598" y="5288"/>
                    <a:pt x="9455" y="5430"/>
                    <a:pt x="9264" y="5430"/>
                  </a:cubicBezTo>
                  <a:lnTo>
                    <a:pt x="6073" y="5430"/>
                  </a:lnTo>
                  <a:cubicBezTo>
                    <a:pt x="5883" y="5430"/>
                    <a:pt x="5740" y="5288"/>
                    <a:pt x="5740" y="5097"/>
                  </a:cubicBezTo>
                  <a:cubicBezTo>
                    <a:pt x="5740" y="4930"/>
                    <a:pt x="5883" y="4787"/>
                    <a:pt x="6073" y="4787"/>
                  </a:cubicBezTo>
                  <a:close/>
                  <a:moveTo>
                    <a:pt x="9264" y="6050"/>
                  </a:moveTo>
                  <a:cubicBezTo>
                    <a:pt x="9455" y="6050"/>
                    <a:pt x="9598" y="6193"/>
                    <a:pt x="9598" y="6383"/>
                  </a:cubicBezTo>
                  <a:cubicBezTo>
                    <a:pt x="9598" y="6550"/>
                    <a:pt x="9455" y="6693"/>
                    <a:pt x="9264" y="6693"/>
                  </a:cubicBezTo>
                  <a:lnTo>
                    <a:pt x="6073" y="6693"/>
                  </a:lnTo>
                  <a:cubicBezTo>
                    <a:pt x="5883" y="6693"/>
                    <a:pt x="5740" y="6550"/>
                    <a:pt x="5740" y="6383"/>
                  </a:cubicBezTo>
                  <a:cubicBezTo>
                    <a:pt x="5740" y="6193"/>
                    <a:pt x="5883" y="6050"/>
                    <a:pt x="6073" y="6050"/>
                  </a:cubicBezTo>
                  <a:close/>
                  <a:moveTo>
                    <a:pt x="4787" y="953"/>
                  </a:moveTo>
                  <a:cubicBezTo>
                    <a:pt x="4978" y="953"/>
                    <a:pt x="5121" y="1096"/>
                    <a:pt x="5121" y="1287"/>
                  </a:cubicBezTo>
                  <a:lnTo>
                    <a:pt x="5121" y="7002"/>
                  </a:lnTo>
                  <a:cubicBezTo>
                    <a:pt x="5121" y="7193"/>
                    <a:pt x="4978" y="7336"/>
                    <a:pt x="4787" y="7336"/>
                  </a:cubicBezTo>
                  <a:lnTo>
                    <a:pt x="1596" y="7336"/>
                  </a:lnTo>
                  <a:cubicBezTo>
                    <a:pt x="1406" y="7336"/>
                    <a:pt x="1263" y="7193"/>
                    <a:pt x="1263" y="7002"/>
                  </a:cubicBezTo>
                  <a:lnTo>
                    <a:pt x="1263" y="1287"/>
                  </a:lnTo>
                  <a:cubicBezTo>
                    <a:pt x="1263" y="1096"/>
                    <a:pt x="1406" y="953"/>
                    <a:pt x="1596" y="953"/>
                  </a:cubicBezTo>
                  <a:close/>
                  <a:moveTo>
                    <a:pt x="0" y="1"/>
                  </a:moveTo>
                  <a:lnTo>
                    <a:pt x="0" y="7979"/>
                  </a:lnTo>
                  <a:cubicBezTo>
                    <a:pt x="0" y="8145"/>
                    <a:pt x="143" y="8288"/>
                    <a:pt x="310" y="8288"/>
                  </a:cubicBezTo>
                  <a:lnTo>
                    <a:pt x="10550" y="8288"/>
                  </a:lnTo>
                  <a:cubicBezTo>
                    <a:pt x="10717" y="8288"/>
                    <a:pt x="10860" y="8145"/>
                    <a:pt x="10860" y="7979"/>
                  </a:cubicBezTo>
                  <a:lnTo>
                    <a:pt x="108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68"/>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1326" name="Google Shape;1326;p68"/>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327" name="Google Shape;1327;p68"/>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1328" name="Google Shape;1328;p68"/>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1329" name="Google Shape;1329;p68"/>
          <p:cNvSpPr txBox="1"/>
          <p:nvPr>
            <p:ph idx="3" type="subTitle"/>
          </p:nvPr>
        </p:nvSpPr>
        <p:spPr>
          <a:xfrm>
            <a:off x="711850" y="1241075"/>
            <a:ext cx="3686100" cy="31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lang="en" sz="1800">
                <a:latin typeface="Poppins SemiBold"/>
                <a:ea typeface="Poppins SemiBold"/>
                <a:cs typeface="Poppins SemiBold"/>
                <a:sym typeface="Poppins SemiBold"/>
              </a:rPr>
              <a:t>Photos</a:t>
            </a:r>
            <a:endParaRPr sz="1800">
              <a:latin typeface="Poppins SemiBold"/>
              <a:ea typeface="Poppins SemiBold"/>
              <a:cs typeface="Poppins SemiBold"/>
              <a:sym typeface="Poppins SemiBold"/>
            </a:endParaRPr>
          </a:p>
          <a:p>
            <a:pPr indent="-203200" lvl="0" marL="342900" rtl="0" algn="l">
              <a:spcBef>
                <a:spcPts val="0"/>
              </a:spcBef>
              <a:spcAft>
                <a:spcPts val="0"/>
              </a:spcAft>
              <a:buSzPts val="1400"/>
              <a:buChar char="●"/>
            </a:pPr>
            <a:r>
              <a:rPr lang="en">
                <a:solidFill>
                  <a:schemeClr val="hlink"/>
                </a:solidFill>
                <a:uFill>
                  <a:noFill/>
                </a:uFill>
                <a:hlinkClick r:id="rId3"/>
              </a:rPr>
              <a:t>Medium shot smiley women working together</a:t>
            </a:r>
            <a:endParaRPr/>
          </a:p>
          <a:p>
            <a:pPr indent="-203200" lvl="0" marL="342900" rtl="0" algn="l">
              <a:spcBef>
                <a:spcPts val="0"/>
              </a:spcBef>
              <a:spcAft>
                <a:spcPts val="0"/>
              </a:spcAft>
              <a:buSzPts val="1400"/>
              <a:buChar char="●"/>
            </a:pPr>
            <a:r>
              <a:rPr lang="en">
                <a:solidFill>
                  <a:schemeClr val="hlink"/>
                </a:solidFill>
                <a:uFill>
                  <a:noFill/>
                </a:uFill>
                <a:hlinkClick r:id="rId4"/>
              </a:rPr>
              <a:t>Women working as team</a:t>
            </a:r>
            <a:endParaRPr/>
          </a:p>
          <a:p>
            <a:pPr indent="-203200" lvl="0" marL="342900" rtl="0" algn="l">
              <a:spcBef>
                <a:spcPts val="0"/>
              </a:spcBef>
              <a:spcAft>
                <a:spcPts val="0"/>
              </a:spcAft>
              <a:buSzPts val="1400"/>
              <a:buChar char="●"/>
            </a:pPr>
            <a:r>
              <a:rPr lang="en">
                <a:solidFill>
                  <a:schemeClr val="hlink"/>
                </a:solidFill>
                <a:uFill>
                  <a:noFill/>
                </a:uFill>
                <a:hlinkClick r:id="rId5"/>
              </a:rPr>
              <a:t>Portrait of woman working in a startup company</a:t>
            </a:r>
            <a:endParaRPr/>
          </a:p>
          <a:p>
            <a:pPr indent="-203200" lvl="0" marL="342900" rtl="0" algn="l">
              <a:spcBef>
                <a:spcPts val="0"/>
              </a:spcBef>
              <a:spcAft>
                <a:spcPts val="0"/>
              </a:spcAft>
              <a:buSzPts val="1400"/>
              <a:buChar char="●"/>
            </a:pPr>
            <a:r>
              <a:rPr lang="en">
                <a:solidFill>
                  <a:schemeClr val="hlink"/>
                </a:solidFill>
                <a:uFill>
                  <a:noFill/>
                </a:uFill>
                <a:hlinkClick r:id="rId6"/>
              </a:rPr>
              <a:t>Close up on young business person doing internship</a:t>
            </a:r>
            <a:endParaRPr/>
          </a:p>
        </p:txBody>
      </p:sp>
      <p:sp>
        <p:nvSpPr>
          <p:cNvPr id="1330" name="Google Shape;1330;p68"/>
          <p:cNvSpPr txBox="1"/>
          <p:nvPr>
            <p:ph idx="4" type="subTitle"/>
          </p:nvPr>
        </p:nvSpPr>
        <p:spPr>
          <a:xfrm>
            <a:off x="4745950" y="1241075"/>
            <a:ext cx="3686100" cy="3125100"/>
          </a:xfrm>
          <a:prstGeom prst="rect">
            <a:avLst/>
          </a:prstGeom>
        </p:spPr>
        <p:txBody>
          <a:bodyPr anchorCtr="0" anchor="t" bIns="91425" lIns="91425" spcFirstLastPara="1" rIns="91425" wrap="square" tIns="91425">
            <a:noAutofit/>
          </a:bodyPr>
          <a:lstStyle/>
          <a:p>
            <a:pPr indent="-203200" lvl="0" marL="342900" rtl="0" algn="l">
              <a:spcBef>
                <a:spcPts val="0"/>
              </a:spcBef>
              <a:spcAft>
                <a:spcPts val="0"/>
              </a:spcAft>
              <a:buSzPts val="1400"/>
              <a:buChar char="●"/>
            </a:pPr>
            <a:r>
              <a:rPr lang="en">
                <a:uFill>
                  <a:noFill/>
                </a:uFill>
                <a:hlinkClick r:id="rId7"/>
              </a:rPr>
              <a:t>Social integration of working team</a:t>
            </a:r>
            <a:endParaRPr/>
          </a:p>
          <a:p>
            <a:pPr indent="-203200" lvl="0" marL="342900" rtl="0" algn="l">
              <a:spcBef>
                <a:spcPts val="0"/>
              </a:spcBef>
              <a:spcAft>
                <a:spcPts val="0"/>
              </a:spcAft>
              <a:buSzPts val="1400"/>
              <a:buChar char="●"/>
            </a:pPr>
            <a:r>
              <a:rPr lang="en">
                <a:solidFill>
                  <a:schemeClr val="hlink"/>
                </a:solidFill>
                <a:uFill>
                  <a:noFill/>
                </a:uFill>
                <a:hlinkClick r:id="rId8"/>
              </a:rPr>
              <a:t>Businesspeople meeting at office and working</a:t>
            </a:r>
            <a:endParaRPr/>
          </a:p>
          <a:p>
            <a:pPr indent="-203200" lvl="0" marL="342900" rtl="0" algn="l">
              <a:spcBef>
                <a:spcPts val="0"/>
              </a:spcBef>
              <a:spcAft>
                <a:spcPts val="0"/>
              </a:spcAft>
              <a:buSzPts val="1400"/>
              <a:buChar char="●"/>
            </a:pPr>
            <a:r>
              <a:rPr lang="en">
                <a:uFill>
                  <a:noFill/>
                </a:uFill>
                <a:hlinkClick r:id="rId9"/>
              </a:rPr>
              <a:t>Smiling colleagues making notes on plans</a:t>
            </a:r>
            <a:endParaRPr/>
          </a:p>
          <a:p>
            <a:pPr indent="-203200" lvl="0" marL="342900" rtl="0" algn="l">
              <a:spcBef>
                <a:spcPts val="0"/>
              </a:spcBef>
              <a:spcAft>
                <a:spcPts val="0"/>
              </a:spcAft>
              <a:buSzPts val="1400"/>
              <a:buChar char="●"/>
            </a:pPr>
            <a:r>
              <a:rPr lang="en">
                <a:solidFill>
                  <a:schemeClr val="hlink"/>
                </a:solidFill>
                <a:uFill>
                  <a:noFill/>
                </a:uFill>
                <a:hlinkClick r:id="rId10"/>
              </a:rPr>
              <a:t>People brainstorming in an important work meeting</a:t>
            </a:r>
            <a:endParaRPr/>
          </a:p>
          <a:p>
            <a:pPr indent="-203200" lvl="0" marL="342900" rtl="0" algn="l">
              <a:spcBef>
                <a:spcPts val="0"/>
              </a:spcBef>
              <a:spcAft>
                <a:spcPts val="0"/>
              </a:spcAft>
              <a:buSzPts val="1400"/>
              <a:buChar char="●"/>
            </a:pPr>
            <a:r>
              <a:rPr lang="en">
                <a:uFill>
                  <a:noFill/>
                </a:uFill>
                <a:hlinkClick r:id="rId11"/>
              </a:rPr>
              <a:t>Young person during intership</a:t>
            </a:r>
            <a:endParaRPr/>
          </a:p>
          <a:p>
            <a:pPr indent="-203200" lvl="0" marL="342900" rtl="0" algn="l">
              <a:spcBef>
                <a:spcPts val="0"/>
              </a:spcBef>
              <a:spcAft>
                <a:spcPts val="0"/>
              </a:spcAft>
              <a:buSzPts val="1400"/>
              <a:buChar char="●"/>
            </a:pPr>
            <a:r>
              <a:rPr lang="en">
                <a:uFill>
                  <a:noFill/>
                </a:uFill>
                <a:hlinkClick r:id="rId12"/>
              </a:rPr>
              <a:t>Young business team working together in the office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69"/>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336" name="Google Shape;1336;p69"/>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337" name="Google Shape;1337;p69"/>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1338" name="Google Shape;1338;p69"/>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1339" name="Google Shape;1339;p69"/>
          <p:cNvSpPr txBox="1"/>
          <p:nvPr>
            <p:ph idx="3" type="subTitle"/>
          </p:nvPr>
        </p:nvSpPr>
        <p:spPr>
          <a:xfrm>
            <a:off x="711850" y="1241075"/>
            <a:ext cx="3686100" cy="31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lang="en" sz="1800">
                <a:latin typeface="Poppins SemiBold"/>
                <a:ea typeface="Poppins SemiBold"/>
                <a:cs typeface="Poppins SemiBold"/>
                <a:sym typeface="Poppins SemiBold"/>
              </a:rPr>
              <a:t>Photos</a:t>
            </a:r>
            <a:endParaRPr sz="1800">
              <a:latin typeface="Poppins SemiBold"/>
              <a:ea typeface="Poppins SemiBold"/>
              <a:cs typeface="Poppins SemiBold"/>
              <a:sym typeface="Poppins SemiBold"/>
            </a:endParaRPr>
          </a:p>
          <a:p>
            <a:pPr indent="-203200" lvl="0" marL="342900" rtl="0" algn="l">
              <a:spcBef>
                <a:spcPts val="0"/>
              </a:spcBef>
              <a:spcAft>
                <a:spcPts val="0"/>
              </a:spcAft>
              <a:buSzPts val="1400"/>
              <a:buChar char="●"/>
            </a:pPr>
            <a:r>
              <a:rPr lang="en">
                <a:solidFill>
                  <a:schemeClr val="hlink"/>
                </a:solidFill>
                <a:uFill>
                  <a:noFill/>
                </a:uFill>
                <a:hlinkClick r:id="rId3"/>
              </a:rPr>
              <a:t>Portrait of woman working in a startup company</a:t>
            </a:r>
            <a:endParaRPr/>
          </a:p>
          <a:p>
            <a:pPr indent="-203200" lvl="0" marL="342900" rtl="0" algn="l">
              <a:spcBef>
                <a:spcPts val="0"/>
              </a:spcBef>
              <a:spcAft>
                <a:spcPts val="0"/>
              </a:spcAft>
              <a:buSzPts val="1400"/>
              <a:buChar char="●"/>
            </a:pPr>
            <a:r>
              <a:rPr lang="en">
                <a:solidFill>
                  <a:schemeClr val="hlink"/>
                </a:solidFill>
                <a:uFill>
                  <a:noFill/>
                </a:uFill>
                <a:hlinkClick r:id="rId4"/>
              </a:rPr>
              <a:t>Colleagues working together on the project</a:t>
            </a:r>
            <a:endParaRPr/>
          </a:p>
          <a:p>
            <a:pPr indent="-203200" lvl="0" marL="342900" rtl="0" algn="l">
              <a:spcBef>
                <a:spcPts val="0"/>
              </a:spcBef>
              <a:spcAft>
                <a:spcPts val="0"/>
              </a:spcAft>
              <a:buSzPts val="1400"/>
              <a:buChar char="●"/>
            </a:pPr>
            <a:r>
              <a:rPr lang="en">
                <a:solidFill>
                  <a:schemeClr val="hlink"/>
                </a:solidFill>
                <a:uFill>
                  <a:noFill/>
                </a:uFill>
                <a:hlinkClick r:id="rId5"/>
              </a:rPr>
              <a:t>Smiley man carrying laptop</a:t>
            </a:r>
            <a:endParaRPr/>
          </a:p>
          <a:p>
            <a:pPr indent="-203200" lvl="0" marL="342900" rtl="0" algn="l">
              <a:spcBef>
                <a:spcPts val="0"/>
              </a:spcBef>
              <a:spcAft>
                <a:spcPts val="0"/>
              </a:spcAft>
              <a:buSzPts val="1400"/>
              <a:buChar char="●"/>
            </a:pPr>
            <a:r>
              <a:rPr lang="en">
                <a:solidFill>
                  <a:schemeClr val="hlink"/>
                </a:solidFill>
                <a:uFill>
                  <a:noFill/>
                </a:uFill>
                <a:hlinkClick r:id="rId6"/>
              </a:rPr>
              <a:t>Young business woman at work in the office</a:t>
            </a:r>
            <a:endParaRPr/>
          </a:p>
          <a:p>
            <a:pPr indent="-203200" lvl="0" marL="342900" rtl="0" algn="l">
              <a:spcBef>
                <a:spcPts val="0"/>
              </a:spcBef>
              <a:spcAft>
                <a:spcPts val="0"/>
              </a:spcAft>
              <a:buSzPts val="1400"/>
              <a:buChar char="●"/>
            </a:pPr>
            <a:r>
              <a:rPr lang="en">
                <a:uFill>
                  <a:noFill/>
                </a:uFill>
                <a:hlinkClick r:id="rId7"/>
              </a:rPr>
              <a:t>Person working in the office</a:t>
            </a:r>
            <a:endParaRPr/>
          </a:p>
          <a:p>
            <a:pPr indent="-203200" lvl="0" marL="342900" rtl="0" algn="l">
              <a:spcBef>
                <a:spcPts val="0"/>
              </a:spcBef>
              <a:spcAft>
                <a:spcPts val="0"/>
              </a:spcAft>
              <a:buSzPts val="1400"/>
              <a:buChar char="●"/>
            </a:pPr>
            <a:r>
              <a:rPr lang="en">
                <a:solidFill>
                  <a:schemeClr val="hlink"/>
                </a:solidFill>
                <a:uFill>
                  <a:noFill/>
                </a:uFill>
                <a:hlinkClick r:id="rId8"/>
              </a:rPr>
              <a:t>Person doing a presentation</a:t>
            </a:r>
            <a:endParaRPr/>
          </a:p>
        </p:txBody>
      </p:sp>
      <p:sp>
        <p:nvSpPr>
          <p:cNvPr id="1340" name="Google Shape;1340;p69"/>
          <p:cNvSpPr txBox="1"/>
          <p:nvPr>
            <p:ph idx="4" type="subTitle"/>
          </p:nvPr>
        </p:nvSpPr>
        <p:spPr>
          <a:xfrm>
            <a:off x="4745950" y="1241075"/>
            <a:ext cx="3686100" cy="3125100"/>
          </a:xfrm>
          <a:prstGeom prst="rect">
            <a:avLst/>
          </a:prstGeom>
        </p:spPr>
        <p:txBody>
          <a:bodyPr anchorCtr="0" anchor="t" bIns="91425" lIns="91425" spcFirstLastPara="1" rIns="91425" wrap="square" tIns="91425">
            <a:noAutofit/>
          </a:bodyPr>
          <a:lstStyle/>
          <a:p>
            <a:pPr indent="-203200" lvl="0" marL="342900" rtl="0" algn="l">
              <a:spcBef>
                <a:spcPts val="0"/>
              </a:spcBef>
              <a:spcAft>
                <a:spcPts val="0"/>
              </a:spcAft>
              <a:buSzPts val="1400"/>
              <a:buChar char="●"/>
            </a:pPr>
            <a:r>
              <a:rPr lang="en">
                <a:uFill>
                  <a:noFill/>
                </a:uFill>
                <a:hlinkClick r:id="rId9"/>
              </a:rPr>
              <a:t>Young people working together in a startup company</a:t>
            </a:r>
            <a:endParaRPr/>
          </a:p>
          <a:p>
            <a:pPr indent="-203200" lvl="0" marL="342900" rtl="0" algn="l">
              <a:spcBef>
                <a:spcPts val="0"/>
              </a:spcBef>
              <a:spcAft>
                <a:spcPts val="0"/>
              </a:spcAft>
              <a:buSzPts val="1400"/>
              <a:buChar char="●"/>
            </a:pPr>
            <a:r>
              <a:rPr lang="en">
                <a:uFill>
                  <a:noFill/>
                </a:uFill>
                <a:hlinkClick r:id="rId10"/>
              </a:rPr>
              <a:t>Young business team working together in the office</a:t>
            </a:r>
            <a:endParaRPr/>
          </a:p>
          <a:p>
            <a:pPr indent="-203200" lvl="0" marL="342900" rtl="0" algn="l">
              <a:spcBef>
                <a:spcPts val="0"/>
              </a:spcBef>
              <a:spcAft>
                <a:spcPts val="0"/>
              </a:spcAft>
              <a:buSzPts val="1400"/>
              <a:buChar char="●"/>
            </a:pPr>
            <a:r>
              <a:rPr lang="en">
                <a:solidFill>
                  <a:schemeClr val="hlink"/>
                </a:solidFill>
                <a:uFill>
                  <a:noFill/>
                </a:uFill>
                <a:hlinkClick r:id="rId11"/>
              </a:rPr>
              <a:t>People having a meeting in the same office</a:t>
            </a:r>
            <a:endParaRPr/>
          </a:p>
          <a:p>
            <a:pPr indent="-203200" lvl="0" marL="342900" rtl="0" algn="l">
              <a:spcBef>
                <a:spcPts val="0"/>
              </a:spcBef>
              <a:spcAft>
                <a:spcPts val="0"/>
              </a:spcAft>
              <a:buSzPts val="1400"/>
              <a:buChar char="●"/>
            </a:pPr>
            <a:r>
              <a:rPr lang="en">
                <a:uFill>
                  <a:noFill/>
                </a:uFill>
                <a:hlinkClick r:id="rId12"/>
              </a:rPr>
              <a:t>Medium shot business man writing in notebook</a:t>
            </a:r>
            <a:endParaRPr/>
          </a:p>
          <a:p>
            <a:pPr indent="0" lvl="0" marL="0" rtl="0" algn="l">
              <a:spcBef>
                <a:spcPts val="1000"/>
              </a:spcBef>
              <a:spcAft>
                <a:spcPts val="0"/>
              </a:spcAft>
              <a:buNone/>
            </a:pPr>
            <a:r>
              <a:rPr lang="en" sz="1800">
                <a:latin typeface="Poppins SemiBold"/>
                <a:ea typeface="Poppins SemiBold"/>
                <a:cs typeface="Poppins SemiBold"/>
                <a:sym typeface="Poppins SemiBold"/>
              </a:rPr>
              <a:t>Icons</a:t>
            </a:r>
            <a:endParaRPr sz="1800">
              <a:latin typeface="Poppins SemiBold"/>
              <a:ea typeface="Poppins SemiBold"/>
              <a:cs typeface="Poppins SemiBold"/>
              <a:sym typeface="Poppins SemiBold"/>
            </a:endParaRPr>
          </a:p>
          <a:p>
            <a:pPr indent="-203200" lvl="0" marL="342900" rtl="0" algn="l">
              <a:spcBef>
                <a:spcPts val="0"/>
              </a:spcBef>
              <a:spcAft>
                <a:spcPts val="0"/>
              </a:spcAft>
              <a:buSzPts val="1400"/>
              <a:buChar char="●"/>
            </a:pPr>
            <a:r>
              <a:rPr lang="en">
                <a:uFill>
                  <a:noFill/>
                </a:uFill>
                <a:hlinkClick r:id="rId13"/>
              </a:rPr>
              <a:t>User experience icon pack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44" name="Shape 1344"/>
        <p:cNvGrpSpPr/>
        <p:nvPr/>
      </p:nvGrpSpPr>
      <p:grpSpPr>
        <a:xfrm>
          <a:off x="0" y="0"/>
          <a:ext cx="0" cy="0"/>
          <a:chOff x="0" y="0"/>
          <a:chExt cx="0" cy="0"/>
        </a:xfrm>
      </p:grpSpPr>
      <p:sp>
        <p:nvSpPr>
          <p:cNvPr id="1345" name="Google Shape;1345;p7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346" name="Google Shape;1346;p7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347" name="Google Shape;1347;p70"/>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51" name="Shape 1351"/>
        <p:cNvGrpSpPr/>
        <p:nvPr/>
      </p:nvGrpSpPr>
      <p:grpSpPr>
        <a:xfrm>
          <a:off x="0" y="0"/>
          <a:ext cx="0" cy="0"/>
          <a:chOff x="0" y="0"/>
          <a:chExt cx="0" cy="0"/>
        </a:xfrm>
      </p:grpSpPr>
      <p:sp>
        <p:nvSpPr>
          <p:cNvPr id="1352" name="Google Shape;1352;p71"/>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353" name="Google Shape;1353;p7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354" name="Google Shape;1354;p7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58" name="Shape 1358"/>
        <p:cNvGrpSpPr/>
        <p:nvPr/>
      </p:nvGrpSpPr>
      <p:grpSpPr>
        <a:xfrm>
          <a:off x="0" y="0"/>
          <a:ext cx="0" cy="0"/>
          <a:chOff x="0" y="0"/>
          <a:chExt cx="0" cy="0"/>
        </a:xfrm>
      </p:grpSpPr>
      <p:sp>
        <p:nvSpPr>
          <p:cNvPr id="1359" name="Google Shape;1359;p72"/>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360" name="Google Shape;1360;p72"/>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Poppins</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val="tx"/>
                    </a:ext>
                  </a:extLst>
                </a:hlinkClick>
              </a:rPr>
              <a:t>https://fonts.google.com/specimen/Poppins</a:t>
            </a:r>
            <a:r>
              <a:rPr lang="en" sz="1100">
                <a:solidFill>
                  <a:srgbClr val="FFFFFF"/>
                </a:solidFill>
              </a:rPr>
              <a:t>)</a:t>
            </a:r>
            <a:endParaRPr sz="1100">
              <a:solidFill>
                <a:srgbClr val="FFFFFF"/>
              </a:solidFill>
            </a:endParaRPr>
          </a:p>
        </p:txBody>
      </p:sp>
      <p:sp>
        <p:nvSpPr>
          <p:cNvPr id="1361" name="Google Shape;1361;p72"/>
          <p:cNvSpPr/>
          <p:nvPr/>
        </p:nvSpPr>
        <p:spPr>
          <a:xfrm>
            <a:off x="1521738" y="2988225"/>
            <a:ext cx="791400" cy="754200"/>
          </a:xfrm>
          <a:prstGeom prst="roundRect">
            <a:avLst>
              <a:gd fmla="val 16667" name="adj"/>
            </a:avLst>
          </a:prstGeom>
          <a:solidFill>
            <a:srgbClr val="37373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2"/>
          <p:cNvSpPr/>
          <p:nvPr/>
        </p:nvSpPr>
        <p:spPr>
          <a:xfrm>
            <a:off x="2583557"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2"/>
          <p:cNvSpPr/>
          <p:nvPr/>
        </p:nvSpPr>
        <p:spPr>
          <a:xfrm>
            <a:off x="3645377" y="2988225"/>
            <a:ext cx="791400" cy="754200"/>
          </a:xfrm>
          <a:prstGeom prst="roundRect">
            <a:avLst>
              <a:gd fmla="val 16667" name="adj"/>
            </a:avLst>
          </a:prstGeom>
          <a:solidFill>
            <a:srgbClr val="5B555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2"/>
          <p:cNvSpPr txBox="1"/>
          <p:nvPr/>
        </p:nvSpPr>
        <p:spPr>
          <a:xfrm>
            <a:off x="15217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#373737</a:t>
            </a:r>
            <a:endParaRPr sz="1000">
              <a:solidFill>
                <a:srgbClr val="FFFFFF"/>
              </a:solidFill>
            </a:endParaRPr>
          </a:p>
        </p:txBody>
      </p:sp>
      <p:sp>
        <p:nvSpPr>
          <p:cNvPr id="1365" name="Google Shape;1365;p72"/>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366" name="Google Shape;1366;p72"/>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#5b5555</a:t>
            </a:r>
            <a:endParaRPr sz="1000">
              <a:solidFill>
                <a:srgbClr val="FFFFFF"/>
              </a:solidFill>
            </a:endParaRPr>
          </a:p>
        </p:txBody>
      </p:sp>
      <p:sp>
        <p:nvSpPr>
          <p:cNvPr id="1367" name="Google Shape;1367;p72"/>
          <p:cNvSpPr/>
          <p:nvPr/>
        </p:nvSpPr>
        <p:spPr>
          <a:xfrm>
            <a:off x="4707213" y="2988225"/>
            <a:ext cx="791400" cy="754200"/>
          </a:xfrm>
          <a:prstGeom prst="roundRect">
            <a:avLst>
              <a:gd fmla="val 16667" name="adj"/>
            </a:avLst>
          </a:prstGeom>
          <a:solidFill>
            <a:srgbClr val="A8A7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2"/>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#a8a7a7</a:t>
            </a:r>
            <a:endParaRPr sz="1000">
              <a:solidFill>
                <a:srgbClr val="FFFFFF"/>
              </a:solidFill>
            </a:endParaRPr>
          </a:p>
        </p:txBody>
      </p:sp>
      <p:sp>
        <p:nvSpPr>
          <p:cNvPr id="1369" name="Google Shape;1369;p72"/>
          <p:cNvSpPr/>
          <p:nvPr/>
        </p:nvSpPr>
        <p:spPr>
          <a:xfrm>
            <a:off x="6830863" y="2988225"/>
            <a:ext cx="791400" cy="754200"/>
          </a:xfrm>
          <a:prstGeom prst="roundRect">
            <a:avLst>
              <a:gd fmla="val 16667" name="adj"/>
            </a:avLst>
          </a:prstGeom>
          <a:solidFill>
            <a:srgbClr val="CC527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2"/>
          <p:cNvSpPr txBox="1"/>
          <p:nvPr/>
        </p:nvSpPr>
        <p:spPr>
          <a:xfrm>
            <a:off x="68308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#cc527a</a:t>
            </a:r>
            <a:endParaRPr sz="1000">
              <a:solidFill>
                <a:srgbClr val="FFFFFF"/>
              </a:solidFill>
            </a:endParaRPr>
          </a:p>
        </p:txBody>
      </p:sp>
      <p:sp>
        <p:nvSpPr>
          <p:cNvPr id="1371" name="Google Shape;1371;p72"/>
          <p:cNvSpPr/>
          <p:nvPr/>
        </p:nvSpPr>
        <p:spPr>
          <a:xfrm>
            <a:off x="5769038" y="2988225"/>
            <a:ext cx="791400" cy="754200"/>
          </a:xfrm>
          <a:prstGeom prst="roundRect">
            <a:avLst>
              <a:gd fmla="val 16667" name="adj"/>
            </a:avLst>
          </a:prstGeom>
          <a:solidFill>
            <a:srgbClr val="E2185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2"/>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#e2185b</a:t>
            </a:r>
            <a:endParaRPr sz="1000">
              <a:solidFill>
                <a:srgbClr val="FFFFFF"/>
              </a:solidFill>
            </a:endParaRPr>
          </a:p>
        </p:txBody>
      </p:sp>
      <p:sp>
        <p:nvSpPr>
          <p:cNvPr id="1373" name="Google Shape;1373;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77" name="Shape 1377"/>
        <p:cNvGrpSpPr/>
        <p:nvPr/>
      </p:nvGrpSpPr>
      <p:grpSpPr>
        <a:xfrm>
          <a:off x="0" y="0"/>
          <a:ext cx="0" cy="0"/>
          <a:chOff x="0" y="0"/>
          <a:chExt cx="0" cy="0"/>
        </a:xfrm>
      </p:grpSpPr>
      <p:sp>
        <p:nvSpPr>
          <p:cNvPr id="1378" name="Google Shape;1378;p73"/>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379" name="Google Shape;1379;p73"/>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80" name="Google Shape;1380;p73">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81" name="Google Shape;1381;p73">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82" name="Google Shape;1382;p73">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83" name="Google Shape;1383;p73">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84" name="Google Shape;1384;p73"/>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85" name="Google Shape;1385;p73"/>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86" name="Google Shape;1386;p73"/>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87" name="Google Shape;1387;p73"/>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88" name="Google Shape;1388;p73">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389" name="Google Shape;1389;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2839350" y="1233242"/>
            <a:ext cx="346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46" name="Google Shape;346;p38"/>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47" name="Google Shape;347;p38"/>
          <p:cNvSpPr txBox="1"/>
          <p:nvPr>
            <p:ph idx="3" type="subTitle"/>
          </p:nvPr>
        </p:nvSpPr>
        <p:spPr>
          <a:xfrm>
            <a:off x="2839350" y="1924342"/>
            <a:ext cx="3465300" cy="14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48" name="Google Shape;348;p38"/>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349" name="Google Shape;349;p38"/>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93" name="Shape 1393"/>
        <p:cNvGrpSpPr/>
        <p:nvPr/>
      </p:nvGrpSpPr>
      <p:grpSpPr>
        <a:xfrm>
          <a:off x="0" y="0"/>
          <a:ext cx="0" cy="0"/>
          <a:chOff x="0" y="0"/>
          <a:chExt cx="0" cy="0"/>
        </a:xfrm>
      </p:grpSpPr>
      <p:grpSp>
        <p:nvGrpSpPr>
          <p:cNvPr id="1394" name="Google Shape;1394;p74"/>
          <p:cNvGrpSpPr/>
          <p:nvPr/>
        </p:nvGrpSpPr>
        <p:grpSpPr>
          <a:xfrm>
            <a:off x="5082708" y="3095784"/>
            <a:ext cx="442841" cy="514271"/>
            <a:chOff x="4727025" y="1332775"/>
            <a:chExt cx="59900" cy="69625"/>
          </a:xfrm>
        </p:grpSpPr>
        <p:sp>
          <p:nvSpPr>
            <p:cNvPr id="1395" name="Google Shape;1395;p7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74"/>
          <p:cNvGrpSpPr/>
          <p:nvPr/>
        </p:nvGrpSpPr>
        <p:grpSpPr>
          <a:xfrm>
            <a:off x="5758025" y="2343272"/>
            <a:ext cx="500909" cy="500899"/>
            <a:chOff x="4820425" y="1329900"/>
            <a:chExt cx="70175" cy="70350"/>
          </a:xfrm>
        </p:grpSpPr>
        <p:sp>
          <p:nvSpPr>
            <p:cNvPr id="1398" name="Google Shape;1398;p7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74"/>
          <p:cNvGrpSpPr/>
          <p:nvPr/>
        </p:nvGrpSpPr>
        <p:grpSpPr>
          <a:xfrm>
            <a:off x="6410648" y="2355062"/>
            <a:ext cx="538135" cy="493119"/>
            <a:chOff x="4903200" y="1331525"/>
            <a:chExt cx="73575" cy="67425"/>
          </a:xfrm>
        </p:grpSpPr>
        <p:sp>
          <p:nvSpPr>
            <p:cNvPr id="1403" name="Google Shape;1403;p7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04" name="Google Shape;1404;p7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74"/>
          <p:cNvGrpSpPr/>
          <p:nvPr/>
        </p:nvGrpSpPr>
        <p:grpSpPr>
          <a:xfrm>
            <a:off x="5670599" y="3097040"/>
            <a:ext cx="544563" cy="511895"/>
            <a:chOff x="4815575" y="1416800"/>
            <a:chExt cx="73750" cy="71400"/>
          </a:xfrm>
        </p:grpSpPr>
        <p:sp>
          <p:nvSpPr>
            <p:cNvPr id="1406" name="Google Shape;1406;p7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74"/>
          <p:cNvGrpSpPr/>
          <p:nvPr/>
        </p:nvGrpSpPr>
        <p:grpSpPr>
          <a:xfrm>
            <a:off x="6367224" y="3096746"/>
            <a:ext cx="602914" cy="512477"/>
            <a:chOff x="4902475" y="1418875"/>
            <a:chExt cx="74500" cy="63775"/>
          </a:xfrm>
        </p:grpSpPr>
        <p:sp>
          <p:nvSpPr>
            <p:cNvPr id="1410" name="Google Shape;1410;p7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74"/>
          <p:cNvGrpSpPr/>
          <p:nvPr/>
        </p:nvGrpSpPr>
        <p:grpSpPr>
          <a:xfrm>
            <a:off x="5783096" y="3835985"/>
            <a:ext cx="515391" cy="525699"/>
            <a:chOff x="4818100" y="1507675"/>
            <a:chExt cx="71225" cy="71625"/>
          </a:xfrm>
        </p:grpSpPr>
        <p:sp>
          <p:nvSpPr>
            <p:cNvPr id="1413" name="Google Shape;1413;p7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74"/>
          <p:cNvGrpSpPr/>
          <p:nvPr/>
        </p:nvGrpSpPr>
        <p:grpSpPr>
          <a:xfrm>
            <a:off x="5121199" y="3857517"/>
            <a:ext cx="522956" cy="489869"/>
            <a:chOff x="4721450" y="1509475"/>
            <a:chExt cx="79350" cy="74325"/>
          </a:xfrm>
        </p:grpSpPr>
        <p:sp>
          <p:nvSpPr>
            <p:cNvPr id="1418" name="Google Shape;1418;p7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74"/>
          <p:cNvGrpSpPr/>
          <p:nvPr/>
        </p:nvGrpSpPr>
        <p:grpSpPr>
          <a:xfrm>
            <a:off x="6444441" y="3837269"/>
            <a:ext cx="525704" cy="535436"/>
            <a:chOff x="4906800" y="1507500"/>
            <a:chExt cx="70350" cy="71075"/>
          </a:xfrm>
        </p:grpSpPr>
        <p:sp>
          <p:nvSpPr>
            <p:cNvPr id="1423" name="Google Shape;1423;p7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74"/>
          <p:cNvGrpSpPr/>
          <p:nvPr/>
        </p:nvGrpSpPr>
        <p:grpSpPr>
          <a:xfrm>
            <a:off x="4477263" y="2343250"/>
            <a:ext cx="508054" cy="508095"/>
            <a:chOff x="3736598" y="2170606"/>
            <a:chExt cx="404889" cy="404889"/>
          </a:xfrm>
        </p:grpSpPr>
        <p:sp>
          <p:nvSpPr>
            <p:cNvPr id="1429" name="Google Shape;1429;p7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74"/>
          <p:cNvGrpSpPr/>
          <p:nvPr/>
        </p:nvGrpSpPr>
        <p:grpSpPr>
          <a:xfrm>
            <a:off x="3765303" y="2343345"/>
            <a:ext cx="575790" cy="507904"/>
            <a:chOff x="3161917" y="2170682"/>
            <a:chExt cx="458870" cy="404737"/>
          </a:xfrm>
        </p:grpSpPr>
        <p:sp>
          <p:nvSpPr>
            <p:cNvPr id="1434" name="Google Shape;1434;p7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35" name="Google Shape;1435;p7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74"/>
          <p:cNvGrpSpPr/>
          <p:nvPr/>
        </p:nvGrpSpPr>
        <p:grpSpPr>
          <a:xfrm>
            <a:off x="3792833" y="3103717"/>
            <a:ext cx="520730" cy="498567"/>
            <a:chOff x="3179914" y="2889488"/>
            <a:chExt cx="422876" cy="404911"/>
          </a:xfrm>
        </p:grpSpPr>
        <p:sp>
          <p:nvSpPr>
            <p:cNvPr id="1438" name="Google Shape;1438;p7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74"/>
          <p:cNvGrpSpPr/>
          <p:nvPr/>
        </p:nvGrpSpPr>
        <p:grpSpPr>
          <a:xfrm>
            <a:off x="4421513" y="3103677"/>
            <a:ext cx="516145" cy="498648"/>
            <a:chOff x="3729467" y="2889422"/>
            <a:chExt cx="419153" cy="404977"/>
          </a:xfrm>
        </p:grpSpPr>
        <p:sp>
          <p:nvSpPr>
            <p:cNvPr id="1445" name="Google Shape;1445;p7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74"/>
          <p:cNvGrpSpPr/>
          <p:nvPr/>
        </p:nvGrpSpPr>
        <p:grpSpPr>
          <a:xfrm>
            <a:off x="7141841" y="2550562"/>
            <a:ext cx="166473" cy="141497"/>
            <a:chOff x="4660325" y="1866850"/>
            <a:chExt cx="68350" cy="58100"/>
          </a:xfrm>
        </p:grpSpPr>
        <p:sp>
          <p:nvSpPr>
            <p:cNvPr id="1457" name="Google Shape;1457;p7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74"/>
          <p:cNvGrpSpPr/>
          <p:nvPr/>
        </p:nvGrpSpPr>
        <p:grpSpPr>
          <a:xfrm>
            <a:off x="7451186" y="2576286"/>
            <a:ext cx="162515" cy="90049"/>
            <a:chOff x="4791775" y="1877500"/>
            <a:chExt cx="66725" cy="36975"/>
          </a:xfrm>
        </p:grpSpPr>
        <p:sp>
          <p:nvSpPr>
            <p:cNvPr id="1460" name="Google Shape;1460;p7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74"/>
          <p:cNvGrpSpPr/>
          <p:nvPr/>
        </p:nvGrpSpPr>
        <p:grpSpPr>
          <a:xfrm>
            <a:off x="7772899" y="2576286"/>
            <a:ext cx="144979" cy="90049"/>
            <a:chOff x="4923925" y="1877500"/>
            <a:chExt cx="59525" cy="36975"/>
          </a:xfrm>
        </p:grpSpPr>
        <p:sp>
          <p:nvSpPr>
            <p:cNvPr id="1463" name="Google Shape;1463;p7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74"/>
          <p:cNvGrpSpPr/>
          <p:nvPr/>
        </p:nvGrpSpPr>
        <p:grpSpPr>
          <a:xfrm>
            <a:off x="8067390" y="2558477"/>
            <a:ext cx="141447" cy="125667"/>
            <a:chOff x="5058450" y="1870100"/>
            <a:chExt cx="58075" cy="51600"/>
          </a:xfrm>
        </p:grpSpPr>
        <p:sp>
          <p:nvSpPr>
            <p:cNvPr id="1466" name="Google Shape;1466;p7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74"/>
          <p:cNvGrpSpPr/>
          <p:nvPr/>
        </p:nvGrpSpPr>
        <p:grpSpPr>
          <a:xfrm>
            <a:off x="7481905" y="2980885"/>
            <a:ext cx="101077" cy="107645"/>
            <a:chOff x="4811425" y="2065025"/>
            <a:chExt cx="41500" cy="44200"/>
          </a:xfrm>
        </p:grpSpPr>
        <p:sp>
          <p:nvSpPr>
            <p:cNvPr id="1469" name="Google Shape;1469;p7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74"/>
          <p:cNvGrpSpPr/>
          <p:nvPr/>
        </p:nvGrpSpPr>
        <p:grpSpPr>
          <a:xfrm>
            <a:off x="7774342" y="2981098"/>
            <a:ext cx="120867" cy="107218"/>
            <a:chOff x="4929875" y="2065025"/>
            <a:chExt cx="49625" cy="44025"/>
          </a:xfrm>
        </p:grpSpPr>
        <p:sp>
          <p:nvSpPr>
            <p:cNvPr id="1472" name="Google Shape;1472;p7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74"/>
          <p:cNvGrpSpPr/>
          <p:nvPr/>
        </p:nvGrpSpPr>
        <p:grpSpPr>
          <a:xfrm>
            <a:off x="8103011" y="2984112"/>
            <a:ext cx="70206" cy="101191"/>
            <a:chOff x="5083925" y="2066350"/>
            <a:chExt cx="28825" cy="41550"/>
          </a:xfrm>
        </p:grpSpPr>
        <p:sp>
          <p:nvSpPr>
            <p:cNvPr id="1475" name="Google Shape;1475;p7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74"/>
          <p:cNvGrpSpPr/>
          <p:nvPr/>
        </p:nvGrpSpPr>
        <p:grpSpPr>
          <a:xfrm>
            <a:off x="7134565" y="2999759"/>
            <a:ext cx="181026" cy="69896"/>
            <a:chOff x="4659775" y="2072775"/>
            <a:chExt cx="74325" cy="28700"/>
          </a:xfrm>
        </p:grpSpPr>
        <p:sp>
          <p:nvSpPr>
            <p:cNvPr id="1478" name="Google Shape;1478;p7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74"/>
          <p:cNvGrpSpPr/>
          <p:nvPr/>
        </p:nvGrpSpPr>
        <p:grpSpPr>
          <a:xfrm>
            <a:off x="8054421" y="2790324"/>
            <a:ext cx="167387" cy="89197"/>
            <a:chOff x="4662475" y="1976500"/>
            <a:chExt cx="68725" cy="36625"/>
          </a:xfrm>
        </p:grpSpPr>
        <p:sp>
          <p:nvSpPr>
            <p:cNvPr id="1482" name="Google Shape;1482;p7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74"/>
          <p:cNvGrpSpPr/>
          <p:nvPr/>
        </p:nvGrpSpPr>
        <p:grpSpPr>
          <a:xfrm>
            <a:off x="7751326" y="2793764"/>
            <a:ext cx="166899" cy="82317"/>
            <a:chOff x="4920150" y="1977875"/>
            <a:chExt cx="68525" cy="33800"/>
          </a:xfrm>
        </p:grpSpPr>
        <p:sp>
          <p:nvSpPr>
            <p:cNvPr id="1486" name="Google Shape;1486;p7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74"/>
          <p:cNvGrpSpPr/>
          <p:nvPr/>
        </p:nvGrpSpPr>
        <p:grpSpPr>
          <a:xfrm>
            <a:off x="7162483" y="3197682"/>
            <a:ext cx="125190" cy="127859"/>
            <a:chOff x="4676550" y="2160575"/>
            <a:chExt cx="51400" cy="52500"/>
          </a:xfrm>
        </p:grpSpPr>
        <p:sp>
          <p:nvSpPr>
            <p:cNvPr id="1490" name="Google Shape;1490;p7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74"/>
          <p:cNvGrpSpPr/>
          <p:nvPr/>
        </p:nvGrpSpPr>
        <p:grpSpPr>
          <a:xfrm>
            <a:off x="7459741" y="3204714"/>
            <a:ext cx="145405" cy="113794"/>
            <a:chOff x="4768325" y="2163475"/>
            <a:chExt cx="59700" cy="46725"/>
          </a:xfrm>
        </p:grpSpPr>
        <p:sp>
          <p:nvSpPr>
            <p:cNvPr id="1494" name="Google Shape;1494;p7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6" name="Google Shape;1496;p7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2" name="Google Shape;1502;p74"/>
          <p:cNvGrpSpPr/>
          <p:nvPr/>
        </p:nvGrpSpPr>
        <p:grpSpPr>
          <a:xfrm>
            <a:off x="7476059" y="3459808"/>
            <a:ext cx="112768" cy="106853"/>
            <a:chOff x="4768575" y="2253950"/>
            <a:chExt cx="46300" cy="43875"/>
          </a:xfrm>
        </p:grpSpPr>
        <p:sp>
          <p:nvSpPr>
            <p:cNvPr id="1503" name="Google Shape;1503;p7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74"/>
          <p:cNvGrpSpPr/>
          <p:nvPr/>
        </p:nvGrpSpPr>
        <p:grpSpPr>
          <a:xfrm>
            <a:off x="7775682" y="3948834"/>
            <a:ext cx="118187" cy="146246"/>
            <a:chOff x="4960900" y="2433225"/>
            <a:chExt cx="48525" cy="60050"/>
          </a:xfrm>
        </p:grpSpPr>
        <p:sp>
          <p:nvSpPr>
            <p:cNvPr id="1506" name="Google Shape;1506;p7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74"/>
          <p:cNvGrpSpPr/>
          <p:nvPr/>
        </p:nvGrpSpPr>
        <p:grpSpPr>
          <a:xfrm>
            <a:off x="7464247" y="4212895"/>
            <a:ext cx="136394" cy="143810"/>
            <a:chOff x="4854075" y="2527625"/>
            <a:chExt cx="56000" cy="59050"/>
          </a:xfrm>
        </p:grpSpPr>
        <p:sp>
          <p:nvSpPr>
            <p:cNvPr id="1509" name="Google Shape;1509;p7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1" name="Google Shape;1511;p7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4" name="Google Shape;1514;p74"/>
          <p:cNvGrpSpPr/>
          <p:nvPr/>
        </p:nvGrpSpPr>
        <p:grpSpPr>
          <a:xfrm>
            <a:off x="8088458" y="3676639"/>
            <a:ext cx="99312" cy="160797"/>
            <a:chOff x="5059700" y="2334775"/>
            <a:chExt cx="40775" cy="66025"/>
          </a:xfrm>
        </p:grpSpPr>
        <p:sp>
          <p:nvSpPr>
            <p:cNvPr id="1515" name="Google Shape;1515;p7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74"/>
          <p:cNvGrpSpPr/>
          <p:nvPr/>
        </p:nvGrpSpPr>
        <p:grpSpPr>
          <a:xfrm>
            <a:off x="8045622" y="3941771"/>
            <a:ext cx="184984" cy="160371"/>
            <a:chOff x="5037700" y="2430325"/>
            <a:chExt cx="75950" cy="65850"/>
          </a:xfrm>
        </p:grpSpPr>
        <p:sp>
          <p:nvSpPr>
            <p:cNvPr id="1525" name="Google Shape;1525;p7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74"/>
          <p:cNvGrpSpPr/>
          <p:nvPr/>
        </p:nvGrpSpPr>
        <p:grpSpPr>
          <a:xfrm>
            <a:off x="7465128" y="3708223"/>
            <a:ext cx="173014" cy="97629"/>
            <a:chOff x="4756975" y="2341800"/>
            <a:chExt cx="91975" cy="51925"/>
          </a:xfrm>
        </p:grpSpPr>
        <p:sp>
          <p:nvSpPr>
            <p:cNvPr id="1528" name="Google Shape;1528;p7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74"/>
          <p:cNvGrpSpPr/>
          <p:nvPr/>
        </p:nvGrpSpPr>
        <p:grpSpPr>
          <a:xfrm>
            <a:off x="7732065" y="4196920"/>
            <a:ext cx="212497" cy="175761"/>
            <a:chOff x="4943575" y="2516350"/>
            <a:chExt cx="98675" cy="81700"/>
          </a:xfrm>
        </p:grpSpPr>
        <p:sp>
          <p:nvSpPr>
            <p:cNvPr id="1549" name="Google Shape;1549;p7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74"/>
          <p:cNvGrpSpPr/>
          <p:nvPr/>
        </p:nvGrpSpPr>
        <p:grpSpPr>
          <a:xfrm>
            <a:off x="1990126" y="3423163"/>
            <a:ext cx="965351" cy="134611"/>
            <a:chOff x="4411970" y="2962952"/>
            <a:chExt cx="706544" cy="104212"/>
          </a:xfrm>
        </p:grpSpPr>
        <p:sp>
          <p:nvSpPr>
            <p:cNvPr id="1628" name="Google Shape;1628;p7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74"/>
          <p:cNvGrpSpPr/>
          <p:nvPr/>
        </p:nvGrpSpPr>
        <p:grpSpPr>
          <a:xfrm>
            <a:off x="1990126" y="3012077"/>
            <a:ext cx="960158" cy="289172"/>
            <a:chOff x="4411970" y="2726085"/>
            <a:chExt cx="643107" cy="193659"/>
          </a:xfrm>
        </p:grpSpPr>
        <p:sp>
          <p:nvSpPr>
            <p:cNvPr id="1633" name="Google Shape;1633;p7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74"/>
          <p:cNvGrpSpPr/>
          <p:nvPr/>
        </p:nvGrpSpPr>
        <p:grpSpPr>
          <a:xfrm>
            <a:off x="993018" y="3278187"/>
            <a:ext cx="833173" cy="259209"/>
            <a:chOff x="4411970" y="4340222"/>
            <a:chExt cx="779467" cy="242683"/>
          </a:xfrm>
        </p:grpSpPr>
        <p:sp>
          <p:nvSpPr>
            <p:cNvPr id="1637" name="Google Shape;1637;p7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74"/>
          <p:cNvGrpSpPr/>
          <p:nvPr/>
        </p:nvGrpSpPr>
        <p:grpSpPr>
          <a:xfrm>
            <a:off x="1990126" y="2673933"/>
            <a:ext cx="965160" cy="216230"/>
            <a:chOff x="4411970" y="2468674"/>
            <a:chExt cx="747317" cy="167425"/>
          </a:xfrm>
        </p:grpSpPr>
        <p:sp>
          <p:nvSpPr>
            <p:cNvPr id="1641" name="Google Shape;1641;p7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74"/>
          <p:cNvGrpSpPr/>
          <p:nvPr/>
        </p:nvGrpSpPr>
        <p:grpSpPr>
          <a:xfrm>
            <a:off x="988873" y="2578650"/>
            <a:ext cx="810451" cy="319148"/>
            <a:chOff x="4411970" y="3686602"/>
            <a:chExt cx="797845" cy="314215"/>
          </a:xfrm>
        </p:grpSpPr>
        <p:sp>
          <p:nvSpPr>
            <p:cNvPr id="1644" name="Google Shape;1644;p7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74"/>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74"/>
          <p:cNvGrpSpPr/>
          <p:nvPr/>
        </p:nvGrpSpPr>
        <p:grpSpPr>
          <a:xfrm>
            <a:off x="988970" y="2333174"/>
            <a:ext cx="1970333" cy="208784"/>
            <a:chOff x="6336019" y="3733725"/>
            <a:chExt cx="2566206" cy="351310"/>
          </a:xfrm>
        </p:grpSpPr>
        <p:sp>
          <p:nvSpPr>
            <p:cNvPr id="1651" name="Google Shape;1651;p7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74"/>
          <p:cNvGrpSpPr/>
          <p:nvPr/>
        </p:nvGrpSpPr>
        <p:grpSpPr>
          <a:xfrm>
            <a:off x="1990126" y="3940729"/>
            <a:ext cx="946551" cy="153200"/>
            <a:chOff x="4404545" y="3301592"/>
            <a:chExt cx="782403" cy="129272"/>
          </a:xfrm>
        </p:grpSpPr>
        <p:sp>
          <p:nvSpPr>
            <p:cNvPr id="1656" name="Google Shape;1656;p7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74"/>
          <p:cNvGrpSpPr/>
          <p:nvPr/>
        </p:nvGrpSpPr>
        <p:grpSpPr>
          <a:xfrm>
            <a:off x="1990126" y="3679688"/>
            <a:ext cx="962257" cy="139127"/>
            <a:chOff x="4411970" y="3131459"/>
            <a:chExt cx="710520" cy="117397"/>
          </a:xfrm>
        </p:grpSpPr>
        <p:sp>
          <p:nvSpPr>
            <p:cNvPr id="1659" name="Google Shape;1659;p7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61" name="Google Shape;1661;p74"/>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2" name="Google Shape;1662;p74"/>
          <p:cNvGrpSpPr/>
          <p:nvPr/>
        </p:nvGrpSpPr>
        <p:grpSpPr>
          <a:xfrm>
            <a:off x="990271" y="3614482"/>
            <a:ext cx="823838" cy="458988"/>
            <a:chOff x="4411970" y="1801825"/>
            <a:chExt cx="734586" cy="409262"/>
          </a:xfrm>
        </p:grpSpPr>
        <p:sp>
          <p:nvSpPr>
            <p:cNvPr id="1663" name="Google Shape;1663;p7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74"/>
          <p:cNvGrpSpPr/>
          <p:nvPr/>
        </p:nvGrpSpPr>
        <p:grpSpPr>
          <a:xfrm>
            <a:off x="990271" y="4162908"/>
            <a:ext cx="856348" cy="212039"/>
            <a:chOff x="4411970" y="2233974"/>
            <a:chExt cx="763574" cy="189068"/>
          </a:xfrm>
        </p:grpSpPr>
        <p:sp>
          <p:nvSpPr>
            <p:cNvPr id="1666" name="Google Shape;1666;p7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74"/>
          <p:cNvGrpSpPr/>
          <p:nvPr/>
        </p:nvGrpSpPr>
        <p:grpSpPr>
          <a:xfrm>
            <a:off x="3100467" y="2338244"/>
            <a:ext cx="511602" cy="511602"/>
            <a:chOff x="5681300" y="2527788"/>
            <a:chExt cx="805800" cy="805800"/>
          </a:xfrm>
        </p:grpSpPr>
        <p:sp>
          <p:nvSpPr>
            <p:cNvPr id="1669" name="Google Shape;1669;p7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74"/>
          <p:cNvGrpSpPr/>
          <p:nvPr/>
        </p:nvGrpSpPr>
        <p:grpSpPr>
          <a:xfrm>
            <a:off x="3097662" y="3104827"/>
            <a:ext cx="513021" cy="512935"/>
            <a:chOff x="4049800" y="640400"/>
            <a:chExt cx="858900" cy="858900"/>
          </a:xfrm>
        </p:grpSpPr>
        <p:sp>
          <p:nvSpPr>
            <p:cNvPr id="1672" name="Google Shape;1672;p7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74"/>
          <p:cNvGrpSpPr/>
          <p:nvPr/>
        </p:nvGrpSpPr>
        <p:grpSpPr>
          <a:xfrm>
            <a:off x="3014861" y="3756719"/>
            <a:ext cx="686489" cy="686585"/>
            <a:chOff x="5080188" y="927900"/>
            <a:chExt cx="961200" cy="961200"/>
          </a:xfrm>
        </p:grpSpPr>
        <p:sp>
          <p:nvSpPr>
            <p:cNvPr id="1675" name="Google Shape;1675;p7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74"/>
          <p:cNvGrpSpPr/>
          <p:nvPr/>
        </p:nvGrpSpPr>
        <p:grpSpPr>
          <a:xfrm>
            <a:off x="3798012" y="3849448"/>
            <a:ext cx="510373" cy="510937"/>
            <a:chOff x="7508249" y="1522825"/>
            <a:chExt cx="1326332" cy="1322987"/>
          </a:xfrm>
        </p:grpSpPr>
        <p:sp>
          <p:nvSpPr>
            <p:cNvPr id="1684" name="Google Shape;1684;p7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74"/>
          <p:cNvGrpSpPr/>
          <p:nvPr/>
        </p:nvGrpSpPr>
        <p:grpSpPr>
          <a:xfrm>
            <a:off x="4489605" y="3850853"/>
            <a:ext cx="492652" cy="503348"/>
            <a:chOff x="6039282" y="1042577"/>
            <a:chExt cx="734315" cy="731929"/>
          </a:xfrm>
        </p:grpSpPr>
        <p:sp>
          <p:nvSpPr>
            <p:cNvPr id="1695" name="Google Shape;1695;p7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74"/>
          <p:cNvGrpSpPr/>
          <p:nvPr/>
        </p:nvGrpSpPr>
        <p:grpSpPr>
          <a:xfrm>
            <a:off x="5130019" y="2346894"/>
            <a:ext cx="483304" cy="504902"/>
            <a:chOff x="1825800" y="1651625"/>
            <a:chExt cx="568125" cy="591775"/>
          </a:xfrm>
        </p:grpSpPr>
        <p:sp>
          <p:nvSpPr>
            <p:cNvPr id="1717" name="Google Shape;1717;p7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7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4"/>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4"/>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4"/>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728" name="Google Shape;1728;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grpSp>
        <p:nvGrpSpPr>
          <p:cNvPr id="1733" name="Google Shape;1733;p75"/>
          <p:cNvGrpSpPr/>
          <p:nvPr/>
        </p:nvGrpSpPr>
        <p:grpSpPr>
          <a:xfrm>
            <a:off x="722058" y="957091"/>
            <a:ext cx="2492868" cy="1379876"/>
            <a:chOff x="2654821" y="2311071"/>
            <a:chExt cx="2279715" cy="1262120"/>
          </a:xfrm>
        </p:grpSpPr>
        <p:grpSp>
          <p:nvGrpSpPr>
            <p:cNvPr id="1734" name="Google Shape;1734;p75"/>
            <p:cNvGrpSpPr/>
            <p:nvPr/>
          </p:nvGrpSpPr>
          <p:grpSpPr>
            <a:xfrm>
              <a:off x="4034269" y="2840745"/>
              <a:ext cx="40212" cy="36437"/>
              <a:chOff x="4293400" y="2574725"/>
              <a:chExt cx="84425" cy="80100"/>
            </a:xfrm>
          </p:grpSpPr>
          <p:sp>
            <p:nvSpPr>
              <p:cNvPr id="1735" name="Google Shape;1735;p7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36" name="Google Shape;1736;p7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75"/>
            <p:cNvGrpSpPr/>
            <p:nvPr/>
          </p:nvGrpSpPr>
          <p:grpSpPr>
            <a:xfrm>
              <a:off x="3894606" y="2334874"/>
              <a:ext cx="913198" cy="518984"/>
              <a:chOff x="4000175" y="1462675"/>
              <a:chExt cx="1917275" cy="1140875"/>
            </a:xfrm>
          </p:grpSpPr>
          <p:sp>
            <p:nvSpPr>
              <p:cNvPr id="1738" name="Google Shape;1738;p7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39" name="Google Shape;1739;p75"/>
              <p:cNvGrpSpPr/>
              <p:nvPr/>
            </p:nvGrpSpPr>
            <p:grpSpPr>
              <a:xfrm>
                <a:off x="4000175" y="1462675"/>
                <a:ext cx="1917275" cy="1140875"/>
                <a:chOff x="4000175" y="1462675"/>
                <a:chExt cx="1917275" cy="1140875"/>
              </a:xfrm>
            </p:grpSpPr>
            <p:sp>
              <p:nvSpPr>
                <p:cNvPr id="1740" name="Google Shape;1740;p7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41" name="Google Shape;1741;p7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45" name="Google Shape;1745;p7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6" name="Google Shape;1746;p75"/>
            <p:cNvGrpSpPr/>
            <p:nvPr/>
          </p:nvGrpSpPr>
          <p:grpSpPr>
            <a:xfrm>
              <a:off x="3875768" y="2846704"/>
              <a:ext cx="44796" cy="47366"/>
              <a:chOff x="3960625" y="2587825"/>
              <a:chExt cx="94050" cy="104125"/>
            </a:xfrm>
          </p:grpSpPr>
          <p:sp>
            <p:nvSpPr>
              <p:cNvPr id="1747" name="Google Shape;1747;p7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48" name="Google Shape;1748;p7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75"/>
            <p:cNvGrpSpPr/>
            <p:nvPr/>
          </p:nvGrpSpPr>
          <p:grpSpPr>
            <a:xfrm>
              <a:off x="3782759" y="2807162"/>
              <a:ext cx="82686" cy="85487"/>
              <a:chOff x="3765350" y="2500900"/>
              <a:chExt cx="173600" cy="187925"/>
            </a:xfrm>
          </p:grpSpPr>
          <p:sp>
            <p:nvSpPr>
              <p:cNvPr id="1750" name="Google Shape;1750;p7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51" name="Google Shape;1751;p7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75"/>
            <p:cNvGrpSpPr/>
            <p:nvPr/>
          </p:nvGrpSpPr>
          <p:grpSpPr>
            <a:xfrm>
              <a:off x="3775674" y="2798496"/>
              <a:ext cx="40545" cy="23564"/>
              <a:chOff x="3750475" y="2481850"/>
              <a:chExt cx="85125" cy="51800"/>
            </a:xfrm>
          </p:grpSpPr>
          <p:sp>
            <p:nvSpPr>
              <p:cNvPr id="1757" name="Google Shape;1757;p7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59" name="Google Shape;1759;p75"/>
            <p:cNvGrpSpPr/>
            <p:nvPr/>
          </p:nvGrpSpPr>
          <p:grpSpPr>
            <a:xfrm>
              <a:off x="3716946" y="2776024"/>
              <a:ext cx="81971" cy="76912"/>
              <a:chOff x="3627175" y="2432450"/>
              <a:chExt cx="172100" cy="169075"/>
            </a:xfrm>
          </p:grpSpPr>
          <p:sp>
            <p:nvSpPr>
              <p:cNvPr id="1760" name="Google Shape;1760;p7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62" name="Google Shape;1762;p7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63" name="Google Shape;1763;p75"/>
            <p:cNvGrpSpPr/>
            <p:nvPr/>
          </p:nvGrpSpPr>
          <p:grpSpPr>
            <a:xfrm>
              <a:off x="3685682" y="2845624"/>
              <a:ext cx="29311" cy="45055"/>
              <a:chOff x="3561536" y="2585450"/>
              <a:chExt cx="61539" cy="99045"/>
            </a:xfrm>
          </p:grpSpPr>
          <p:sp>
            <p:nvSpPr>
              <p:cNvPr id="1764" name="Google Shape;1764;p7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66" name="Google Shape;1766;p75"/>
            <p:cNvGrpSpPr/>
            <p:nvPr/>
          </p:nvGrpSpPr>
          <p:grpSpPr>
            <a:xfrm>
              <a:off x="3849905" y="2572252"/>
              <a:ext cx="74339" cy="119559"/>
              <a:chOff x="3906325" y="1984500"/>
              <a:chExt cx="156075" cy="262825"/>
            </a:xfrm>
          </p:grpSpPr>
          <p:sp>
            <p:nvSpPr>
              <p:cNvPr id="1767" name="Google Shape;1767;p7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68" name="Google Shape;1768;p7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75"/>
            <p:cNvGrpSpPr/>
            <p:nvPr/>
          </p:nvGrpSpPr>
          <p:grpSpPr>
            <a:xfrm>
              <a:off x="2654821" y="2414345"/>
              <a:ext cx="667570" cy="558731"/>
              <a:chOff x="1397225" y="1637375"/>
              <a:chExt cx="1401575" cy="1228250"/>
            </a:xfrm>
          </p:grpSpPr>
          <p:sp>
            <p:nvSpPr>
              <p:cNvPr id="1770" name="Google Shape;1770;p7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71" name="Google Shape;1771;p75"/>
              <p:cNvGrpSpPr/>
              <p:nvPr/>
            </p:nvGrpSpPr>
            <p:grpSpPr>
              <a:xfrm>
                <a:off x="1397225" y="1637375"/>
                <a:ext cx="1398775" cy="1228250"/>
                <a:chOff x="1397225" y="1637375"/>
                <a:chExt cx="1398775" cy="1228250"/>
              </a:xfrm>
            </p:grpSpPr>
            <p:sp>
              <p:nvSpPr>
                <p:cNvPr id="1772" name="Google Shape;1772;p7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4" name="Google Shape;1774;p75"/>
            <p:cNvGrpSpPr/>
            <p:nvPr/>
          </p:nvGrpSpPr>
          <p:grpSpPr>
            <a:xfrm>
              <a:off x="3230417" y="3103734"/>
              <a:ext cx="282982" cy="280332"/>
              <a:chOff x="2605700" y="3152850"/>
              <a:chExt cx="594125" cy="616250"/>
            </a:xfrm>
          </p:grpSpPr>
          <p:sp>
            <p:nvSpPr>
              <p:cNvPr id="1775" name="Google Shape;1775;p7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76" name="Google Shape;1776;p7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77" name="Google Shape;1777;p75"/>
            <p:cNvGrpSpPr/>
            <p:nvPr/>
          </p:nvGrpSpPr>
          <p:grpSpPr>
            <a:xfrm>
              <a:off x="3265985" y="3226989"/>
              <a:ext cx="87151" cy="346202"/>
              <a:chOff x="2680375" y="3423800"/>
              <a:chExt cx="182975" cy="761050"/>
            </a:xfrm>
          </p:grpSpPr>
          <p:sp>
            <p:nvSpPr>
              <p:cNvPr id="1778" name="Google Shape;1778;p7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79" name="Google Shape;1779;p7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75"/>
            <p:cNvGrpSpPr/>
            <p:nvPr/>
          </p:nvGrpSpPr>
          <p:grpSpPr>
            <a:xfrm>
              <a:off x="3855466" y="3289811"/>
              <a:ext cx="112514" cy="94210"/>
              <a:chOff x="3918000" y="3561900"/>
              <a:chExt cx="236225" cy="207100"/>
            </a:xfrm>
          </p:grpSpPr>
          <p:sp>
            <p:nvSpPr>
              <p:cNvPr id="1781" name="Google Shape;1781;p7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82" name="Google Shape;1782;p7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7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86" name="Google Shape;1786;p75"/>
            <p:cNvGrpSpPr/>
            <p:nvPr/>
          </p:nvGrpSpPr>
          <p:grpSpPr>
            <a:xfrm>
              <a:off x="2905224" y="2311071"/>
              <a:ext cx="596721" cy="528992"/>
              <a:chOff x="1922950" y="1410350"/>
              <a:chExt cx="1252825" cy="1162875"/>
            </a:xfrm>
          </p:grpSpPr>
          <p:sp>
            <p:nvSpPr>
              <p:cNvPr id="1787" name="Google Shape;1787;p7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03" name="Google Shape;1803;p7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23" name="Google Shape;1823;p7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24" name="Google Shape;1824;p7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5" name="Google Shape;1825;p75"/>
            <p:cNvGrpSpPr/>
            <p:nvPr/>
          </p:nvGrpSpPr>
          <p:grpSpPr>
            <a:xfrm>
              <a:off x="3280929" y="3294542"/>
              <a:ext cx="109894" cy="272224"/>
              <a:chOff x="2711750" y="3572300"/>
              <a:chExt cx="230725" cy="598425"/>
            </a:xfrm>
          </p:grpSpPr>
          <p:sp>
            <p:nvSpPr>
              <p:cNvPr id="1826" name="Google Shape;1826;p7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8" name="Google Shape;1828;p7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9" name="Google Shape;1829;p75"/>
            <p:cNvGrpSpPr/>
            <p:nvPr/>
          </p:nvGrpSpPr>
          <p:grpSpPr>
            <a:xfrm>
              <a:off x="3790439" y="2408636"/>
              <a:ext cx="73017" cy="75684"/>
              <a:chOff x="3781475" y="1624825"/>
              <a:chExt cx="153300" cy="166375"/>
            </a:xfrm>
          </p:grpSpPr>
          <p:sp>
            <p:nvSpPr>
              <p:cNvPr id="1830" name="Google Shape;1830;p7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7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1" name="Google Shape;1841;p75"/>
            <p:cNvGrpSpPr/>
            <p:nvPr/>
          </p:nvGrpSpPr>
          <p:grpSpPr>
            <a:xfrm>
              <a:off x="4403342" y="3107749"/>
              <a:ext cx="316680" cy="101374"/>
              <a:chOff x="5068275" y="3161675"/>
              <a:chExt cx="664875" cy="222850"/>
            </a:xfrm>
          </p:grpSpPr>
          <p:sp>
            <p:nvSpPr>
              <p:cNvPr id="1842" name="Google Shape;1842;p7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7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5" name="Google Shape;1875;p75"/>
            <p:cNvGrpSpPr/>
            <p:nvPr/>
          </p:nvGrpSpPr>
          <p:grpSpPr>
            <a:xfrm>
              <a:off x="3697513" y="2707266"/>
              <a:ext cx="59549" cy="79733"/>
              <a:chOff x="3586375" y="2281300"/>
              <a:chExt cx="125025" cy="175275"/>
            </a:xfrm>
          </p:grpSpPr>
          <p:sp>
            <p:nvSpPr>
              <p:cNvPr id="1876" name="Google Shape;1876;p7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8" name="Google Shape;1878;p7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9" name="Google Shape;1879;p75"/>
            <p:cNvGrpSpPr/>
            <p:nvPr/>
          </p:nvGrpSpPr>
          <p:grpSpPr>
            <a:xfrm>
              <a:off x="4513224" y="3221724"/>
              <a:ext cx="274563" cy="280321"/>
              <a:chOff x="5298975" y="3412225"/>
              <a:chExt cx="576450" cy="616225"/>
            </a:xfrm>
          </p:grpSpPr>
          <p:sp>
            <p:nvSpPr>
              <p:cNvPr id="1880" name="Google Shape;1880;p7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81" name="Google Shape;1881;p7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75"/>
            <p:cNvGrpSpPr/>
            <p:nvPr/>
          </p:nvGrpSpPr>
          <p:grpSpPr>
            <a:xfrm>
              <a:off x="4824403" y="3421846"/>
              <a:ext cx="110132" cy="130647"/>
              <a:chOff x="5952300" y="3852150"/>
              <a:chExt cx="231225" cy="287200"/>
            </a:xfrm>
          </p:grpSpPr>
          <p:sp>
            <p:nvSpPr>
              <p:cNvPr id="1883" name="Google Shape;1883;p7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5" name="Google Shape;1885;p7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3" name="Google Shape;1893;p75"/>
            <p:cNvGrpSpPr/>
            <p:nvPr/>
          </p:nvGrpSpPr>
          <p:grpSpPr>
            <a:xfrm>
              <a:off x="4295710" y="3079670"/>
              <a:ext cx="14968" cy="27135"/>
              <a:chOff x="4842300" y="3099950"/>
              <a:chExt cx="31425" cy="59650"/>
            </a:xfrm>
          </p:grpSpPr>
          <p:sp>
            <p:nvSpPr>
              <p:cNvPr id="1894" name="Google Shape;1894;p7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p7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6" name="Google Shape;1906;p75"/>
            <p:cNvGrpSpPr/>
            <p:nvPr/>
          </p:nvGrpSpPr>
          <p:grpSpPr>
            <a:xfrm>
              <a:off x="3831056" y="2816010"/>
              <a:ext cx="37378" cy="27612"/>
              <a:chOff x="3866750" y="2520350"/>
              <a:chExt cx="78475" cy="60700"/>
            </a:xfrm>
          </p:grpSpPr>
          <p:sp>
            <p:nvSpPr>
              <p:cNvPr id="1907" name="Google Shape;1907;p7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1" name="Google Shape;1911;p7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28" name="Google Shape;1928;p7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40" name="Google Shape;1940;p7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3" name="Google Shape;1953;p75"/>
            <p:cNvGrpSpPr/>
            <p:nvPr/>
          </p:nvGrpSpPr>
          <p:grpSpPr>
            <a:xfrm>
              <a:off x="3632736" y="3051591"/>
              <a:ext cx="63288" cy="45217"/>
              <a:chOff x="3450375" y="3038225"/>
              <a:chExt cx="132875" cy="99400"/>
            </a:xfrm>
          </p:grpSpPr>
          <p:sp>
            <p:nvSpPr>
              <p:cNvPr id="1954" name="Google Shape;1954;p7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6" name="Google Shape;1956;p7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65" name="Google Shape;1965;p7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75" name="Google Shape;1975;p7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81" name="Google Shape;1981;p7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1" name="Google Shape;1991;p75"/>
          <p:cNvGrpSpPr/>
          <p:nvPr/>
        </p:nvGrpSpPr>
        <p:grpSpPr>
          <a:xfrm>
            <a:off x="719115" y="2852867"/>
            <a:ext cx="2622876" cy="1333540"/>
            <a:chOff x="238125" y="1038125"/>
            <a:chExt cx="7146800" cy="3633625"/>
          </a:xfrm>
        </p:grpSpPr>
        <p:sp>
          <p:nvSpPr>
            <p:cNvPr id="1992" name="Google Shape;1992;p7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75"/>
          <p:cNvGrpSpPr/>
          <p:nvPr/>
        </p:nvGrpSpPr>
        <p:grpSpPr>
          <a:xfrm>
            <a:off x="5834043" y="994977"/>
            <a:ext cx="2590840" cy="1380235"/>
            <a:chOff x="233350" y="949250"/>
            <a:chExt cx="7137300" cy="3802300"/>
          </a:xfrm>
        </p:grpSpPr>
        <p:sp>
          <p:nvSpPr>
            <p:cNvPr id="3565" name="Google Shape;3565;p7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75"/>
          <p:cNvGrpSpPr/>
          <p:nvPr/>
        </p:nvGrpSpPr>
        <p:grpSpPr>
          <a:xfrm>
            <a:off x="7648472" y="3039750"/>
            <a:ext cx="104231" cy="320340"/>
            <a:chOff x="7564426" y="3224343"/>
            <a:chExt cx="119985" cy="368801"/>
          </a:xfrm>
        </p:grpSpPr>
        <p:sp>
          <p:nvSpPr>
            <p:cNvPr id="3617" name="Google Shape;3617;p7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5"/>
          <p:cNvGrpSpPr/>
          <p:nvPr/>
        </p:nvGrpSpPr>
        <p:grpSpPr>
          <a:xfrm>
            <a:off x="7347961" y="3033852"/>
            <a:ext cx="189489" cy="332132"/>
            <a:chOff x="8370831" y="3202002"/>
            <a:chExt cx="218129" cy="382376"/>
          </a:xfrm>
        </p:grpSpPr>
        <p:sp>
          <p:nvSpPr>
            <p:cNvPr id="3620" name="Google Shape;3620;p7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75"/>
          <p:cNvGrpSpPr/>
          <p:nvPr/>
        </p:nvGrpSpPr>
        <p:grpSpPr>
          <a:xfrm>
            <a:off x="8071350" y="3444984"/>
            <a:ext cx="309429" cy="267000"/>
            <a:chOff x="6742064" y="3750480"/>
            <a:chExt cx="399315" cy="344560"/>
          </a:xfrm>
        </p:grpSpPr>
        <p:sp>
          <p:nvSpPr>
            <p:cNvPr id="3623" name="Google Shape;3623;p7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75"/>
          <p:cNvGrpSpPr/>
          <p:nvPr/>
        </p:nvGrpSpPr>
        <p:grpSpPr>
          <a:xfrm>
            <a:off x="7610369" y="3796031"/>
            <a:ext cx="180437" cy="281608"/>
            <a:chOff x="7248525" y="3739696"/>
            <a:chExt cx="230531" cy="359790"/>
          </a:xfrm>
        </p:grpSpPr>
        <p:sp>
          <p:nvSpPr>
            <p:cNvPr id="3626" name="Google Shape;3626;p7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75"/>
          <p:cNvGrpSpPr/>
          <p:nvPr/>
        </p:nvGrpSpPr>
        <p:grpSpPr>
          <a:xfrm>
            <a:off x="7856288" y="3439255"/>
            <a:ext cx="162896" cy="278710"/>
            <a:chOff x="7601242" y="3729267"/>
            <a:chExt cx="222566" cy="380803"/>
          </a:xfrm>
        </p:grpSpPr>
        <p:sp>
          <p:nvSpPr>
            <p:cNvPr id="3629" name="Google Shape;3629;p7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1" name="Google Shape;3631;p75"/>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75"/>
          <p:cNvGrpSpPr/>
          <p:nvPr/>
        </p:nvGrpSpPr>
        <p:grpSpPr>
          <a:xfrm>
            <a:off x="7345934" y="3440396"/>
            <a:ext cx="193543" cy="275990"/>
            <a:chOff x="8304647" y="3738687"/>
            <a:chExt cx="225076" cy="320956"/>
          </a:xfrm>
        </p:grpSpPr>
        <p:sp>
          <p:nvSpPr>
            <p:cNvPr id="3633" name="Google Shape;3633;p7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5"/>
          <p:cNvGrpSpPr/>
          <p:nvPr/>
        </p:nvGrpSpPr>
        <p:grpSpPr>
          <a:xfrm>
            <a:off x="7618426" y="3440396"/>
            <a:ext cx="178492" cy="275990"/>
            <a:chOff x="8615101" y="3738687"/>
            <a:chExt cx="207573" cy="320956"/>
          </a:xfrm>
        </p:grpSpPr>
        <p:sp>
          <p:nvSpPr>
            <p:cNvPr id="3637" name="Google Shape;3637;p7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0" name="Google Shape;3640;p75"/>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1" name="Google Shape;3641;p75"/>
          <p:cNvGrpSpPr/>
          <p:nvPr/>
        </p:nvGrpSpPr>
        <p:grpSpPr>
          <a:xfrm>
            <a:off x="6013131" y="3561884"/>
            <a:ext cx="557670" cy="511283"/>
            <a:chOff x="6015419" y="3716859"/>
            <a:chExt cx="557671" cy="511283"/>
          </a:xfrm>
        </p:grpSpPr>
        <p:sp>
          <p:nvSpPr>
            <p:cNvPr id="3642" name="Google Shape;3642;p7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3" name="Google Shape;3643;p75"/>
            <p:cNvGrpSpPr/>
            <p:nvPr/>
          </p:nvGrpSpPr>
          <p:grpSpPr>
            <a:xfrm>
              <a:off x="6036094" y="3716980"/>
              <a:ext cx="529860" cy="510468"/>
              <a:chOff x="6036094" y="3716980"/>
              <a:chExt cx="529860" cy="510468"/>
            </a:xfrm>
          </p:grpSpPr>
          <p:sp>
            <p:nvSpPr>
              <p:cNvPr id="3644" name="Google Shape;3644;p7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4" name="Google Shape;3654;p75"/>
          <p:cNvGrpSpPr/>
          <p:nvPr/>
        </p:nvGrpSpPr>
        <p:grpSpPr>
          <a:xfrm>
            <a:off x="6642016" y="2918653"/>
            <a:ext cx="576302" cy="511871"/>
            <a:chOff x="6644304" y="3073628"/>
            <a:chExt cx="576302" cy="511871"/>
          </a:xfrm>
        </p:grpSpPr>
        <p:sp>
          <p:nvSpPr>
            <p:cNvPr id="3655" name="Google Shape;3655;p7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6" name="Google Shape;3656;p75"/>
            <p:cNvGrpSpPr/>
            <p:nvPr/>
          </p:nvGrpSpPr>
          <p:grpSpPr>
            <a:xfrm>
              <a:off x="6712169" y="3085440"/>
              <a:ext cx="481622" cy="494913"/>
              <a:chOff x="6712169" y="3085440"/>
              <a:chExt cx="481622" cy="494913"/>
            </a:xfrm>
          </p:grpSpPr>
          <p:sp>
            <p:nvSpPr>
              <p:cNvPr id="3657" name="Google Shape;3657;p7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2" name="Google Shape;3662;p7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5" name="Google Shape;3665;p75"/>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6" name="Google Shape;3666;p75"/>
          <p:cNvGrpSpPr/>
          <p:nvPr/>
        </p:nvGrpSpPr>
        <p:grpSpPr>
          <a:xfrm>
            <a:off x="6649867" y="3561648"/>
            <a:ext cx="560631" cy="511352"/>
            <a:chOff x="6652154" y="3716623"/>
            <a:chExt cx="560631" cy="511352"/>
          </a:xfrm>
        </p:grpSpPr>
        <p:sp>
          <p:nvSpPr>
            <p:cNvPr id="3667" name="Google Shape;3667;p7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8" name="Google Shape;3668;p75"/>
            <p:cNvGrpSpPr/>
            <p:nvPr/>
          </p:nvGrpSpPr>
          <p:grpSpPr>
            <a:xfrm>
              <a:off x="6669657" y="3716715"/>
              <a:ext cx="466779" cy="464290"/>
              <a:chOff x="6669657" y="3716715"/>
              <a:chExt cx="466779" cy="464290"/>
            </a:xfrm>
          </p:grpSpPr>
          <p:sp>
            <p:nvSpPr>
              <p:cNvPr id="3669" name="Google Shape;3669;p7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2" name="Google Shape;3682;p75"/>
          <p:cNvGrpSpPr/>
          <p:nvPr/>
        </p:nvGrpSpPr>
        <p:grpSpPr>
          <a:xfrm>
            <a:off x="7843958" y="3843056"/>
            <a:ext cx="187557" cy="187557"/>
            <a:chOff x="8565775" y="671075"/>
            <a:chExt cx="441000" cy="441000"/>
          </a:xfrm>
        </p:grpSpPr>
        <p:sp>
          <p:nvSpPr>
            <p:cNvPr id="3683" name="Google Shape;3683;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5" name="Google Shape;3685;p75"/>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5"/>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7" name="Google Shape;3687;p75"/>
          <p:cNvGrpSpPr/>
          <p:nvPr/>
        </p:nvGrpSpPr>
        <p:grpSpPr>
          <a:xfrm>
            <a:off x="5997813" y="2921275"/>
            <a:ext cx="587871" cy="512373"/>
            <a:chOff x="6000100" y="3076250"/>
            <a:chExt cx="587871" cy="512373"/>
          </a:xfrm>
        </p:grpSpPr>
        <p:sp>
          <p:nvSpPr>
            <p:cNvPr id="3688" name="Google Shape;3688;p7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9" name="Google Shape;3689;p75"/>
            <p:cNvGrpSpPr/>
            <p:nvPr/>
          </p:nvGrpSpPr>
          <p:grpSpPr>
            <a:xfrm>
              <a:off x="6031360" y="3076713"/>
              <a:ext cx="539107" cy="480965"/>
              <a:chOff x="6031360" y="3076713"/>
              <a:chExt cx="539107" cy="480965"/>
            </a:xfrm>
          </p:grpSpPr>
          <p:sp>
            <p:nvSpPr>
              <p:cNvPr id="3690" name="Google Shape;3690;p7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7" name="Google Shape;3697;p75"/>
          <p:cNvGrpSpPr/>
          <p:nvPr/>
        </p:nvGrpSpPr>
        <p:grpSpPr>
          <a:xfrm>
            <a:off x="3416804" y="902588"/>
            <a:ext cx="2310381" cy="1488888"/>
            <a:chOff x="229225" y="549050"/>
            <a:chExt cx="7161750" cy="4615275"/>
          </a:xfrm>
        </p:grpSpPr>
        <p:sp>
          <p:nvSpPr>
            <p:cNvPr id="3698" name="Google Shape;3698;p7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75"/>
          <p:cNvGrpSpPr/>
          <p:nvPr/>
        </p:nvGrpSpPr>
        <p:grpSpPr>
          <a:xfrm>
            <a:off x="3514722" y="2832485"/>
            <a:ext cx="2310282" cy="1374222"/>
            <a:chOff x="238125" y="732525"/>
            <a:chExt cx="7130500" cy="4241425"/>
          </a:xfrm>
        </p:grpSpPr>
        <p:sp>
          <p:nvSpPr>
            <p:cNvPr id="3816" name="Google Shape;3816;p7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3" name="Shape 3933"/>
        <p:cNvGrpSpPr/>
        <p:nvPr/>
      </p:nvGrpSpPr>
      <p:grpSpPr>
        <a:xfrm>
          <a:off x="0" y="0"/>
          <a:ext cx="0" cy="0"/>
          <a:chOff x="0" y="0"/>
          <a:chExt cx="0" cy="0"/>
        </a:xfrm>
      </p:grpSpPr>
      <p:grpSp>
        <p:nvGrpSpPr>
          <p:cNvPr id="3934" name="Google Shape;3934;p76"/>
          <p:cNvGrpSpPr/>
          <p:nvPr/>
        </p:nvGrpSpPr>
        <p:grpSpPr>
          <a:xfrm>
            <a:off x="729274" y="969771"/>
            <a:ext cx="2507799" cy="206239"/>
            <a:chOff x="106648" y="895722"/>
            <a:chExt cx="4481413" cy="374300"/>
          </a:xfrm>
        </p:grpSpPr>
        <p:grpSp>
          <p:nvGrpSpPr>
            <p:cNvPr id="3935" name="Google Shape;3935;p76"/>
            <p:cNvGrpSpPr/>
            <p:nvPr/>
          </p:nvGrpSpPr>
          <p:grpSpPr>
            <a:xfrm>
              <a:off x="2233276" y="895722"/>
              <a:ext cx="1082667" cy="223591"/>
              <a:chOff x="4808316" y="2800065"/>
              <a:chExt cx="1999386" cy="412910"/>
            </a:xfrm>
          </p:grpSpPr>
          <p:sp>
            <p:nvSpPr>
              <p:cNvPr id="3936" name="Google Shape;3936;p7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7" name="Google Shape;3937;p76"/>
              <p:cNvGrpSpPr/>
              <p:nvPr/>
            </p:nvGrpSpPr>
            <p:grpSpPr>
              <a:xfrm>
                <a:off x="4808316" y="2800065"/>
                <a:ext cx="92400" cy="411825"/>
                <a:chOff x="845575" y="2563700"/>
                <a:chExt cx="92400" cy="411825"/>
              </a:xfrm>
            </p:grpSpPr>
            <p:cxnSp>
              <p:nvCxnSpPr>
                <p:cNvPr id="3938" name="Google Shape;3938;p7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39" name="Google Shape;3939;p7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0" name="Google Shape;3940;p76"/>
            <p:cNvGrpSpPr/>
            <p:nvPr/>
          </p:nvGrpSpPr>
          <p:grpSpPr>
            <a:xfrm>
              <a:off x="106648" y="895722"/>
              <a:ext cx="1088401" cy="223591"/>
              <a:chOff x="881025" y="2800065"/>
              <a:chExt cx="2009975" cy="412910"/>
            </a:xfrm>
          </p:grpSpPr>
          <p:sp>
            <p:nvSpPr>
              <p:cNvPr id="3941" name="Google Shape;3941;p7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2" name="Google Shape;3942;p76"/>
              <p:cNvGrpSpPr/>
              <p:nvPr/>
            </p:nvGrpSpPr>
            <p:grpSpPr>
              <a:xfrm>
                <a:off x="881025" y="2800065"/>
                <a:ext cx="92400" cy="411825"/>
                <a:chOff x="845575" y="2563700"/>
                <a:chExt cx="92400" cy="411825"/>
              </a:xfrm>
            </p:grpSpPr>
            <p:cxnSp>
              <p:nvCxnSpPr>
                <p:cNvPr id="3943" name="Google Shape;3943;p7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44" name="Google Shape;3944;p7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5" name="Google Shape;3945;p76"/>
            <p:cNvGrpSpPr/>
            <p:nvPr/>
          </p:nvGrpSpPr>
          <p:grpSpPr>
            <a:xfrm>
              <a:off x="1172346" y="1047018"/>
              <a:ext cx="1083151" cy="223003"/>
              <a:chOff x="2849073" y="3079467"/>
              <a:chExt cx="2000279" cy="411825"/>
            </a:xfrm>
          </p:grpSpPr>
          <p:sp>
            <p:nvSpPr>
              <p:cNvPr id="3946" name="Google Shape;3946;p7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7" name="Google Shape;3947;p76"/>
              <p:cNvGrpSpPr/>
              <p:nvPr/>
            </p:nvGrpSpPr>
            <p:grpSpPr>
              <a:xfrm rot="10800000">
                <a:off x="2849073" y="3079467"/>
                <a:ext cx="92400" cy="411825"/>
                <a:chOff x="2070100" y="2563700"/>
                <a:chExt cx="92400" cy="411825"/>
              </a:xfrm>
            </p:grpSpPr>
            <p:cxnSp>
              <p:nvCxnSpPr>
                <p:cNvPr id="3948" name="Google Shape;3948;p7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49" name="Google Shape;3949;p7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0" name="Google Shape;3950;p76"/>
            <p:cNvGrpSpPr/>
            <p:nvPr/>
          </p:nvGrpSpPr>
          <p:grpSpPr>
            <a:xfrm>
              <a:off x="3290132" y="1047018"/>
              <a:ext cx="1297929" cy="223003"/>
              <a:chOff x="6760035" y="3079467"/>
              <a:chExt cx="2396914" cy="411825"/>
            </a:xfrm>
          </p:grpSpPr>
          <p:sp>
            <p:nvSpPr>
              <p:cNvPr id="3951" name="Google Shape;3951;p7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2" name="Google Shape;3952;p76"/>
              <p:cNvGrpSpPr/>
              <p:nvPr/>
            </p:nvGrpSpPr>
            <p:grpSpPr>
              <a:xfrm rot="10800000">
                <a:off x="6760035" y="3079467"/>
                <a:ext cx="92400" cy="411825"/>
                <a:chOff x="2070100" y="2563700"/>
                <a:chExt cx="92400" cy="411825"/>
              </a:xfrm>
            </p:grpSpPr>
            <p:cxnSp>
              <p:nvCxnSpPr>
                <p:cNvPr id="3953" name="Google Shape;3953;p7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54" name="Google Shape;3954;p7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55" name="Google Shape;3955;p76"/>
          <p:cNvGrpSpPr/>
          <p:nvPr/>
        </p:nvGrpSpPr>
        <p:grpSpPr>
          <a:xfrm>
            <a:off x="2147036" y="3369142"/>
            <a:ext cx="1086701" cy="799429"/>
            <a:chOff x="2183288" y="3555572"/>
            <a:chExt cx="1136241" cy="835873"/>
          </a:xfrm>
        </p:grpSpPr>
        <p:sp>
          <p:nvSpPr>
            <p:cNvPr id="3956" name="Google Shape;3956;p7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7" name="Google Shape;3957;p76"/>
            <p:cNvGrpSpPr/>
            <p:nvPr/>
          </p:nvGrpSpPr>
          <p:grpSpPr>
            <a:xfrm>
              <a:off x="2205895" y="3637269"/>
              <a:ext cx="1089848" cy="724993"/>
              <a:chOff x="2205895" y="3637269"/>
              <a:chExt cx="1089848" cy="724993"/>
            </a:xfrm>
          </p:grpSpPr>
          <p:sp>
            <p:nvSpPr>
              <p:cNvPr id="3958" name="Google Shape;3958;p7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4" name="Google Shape;3964;p7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5" name="Google Shape;3965;p7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66" name="Google Shape;3966;p76"/>
            <p:cNvGrpSpPr/>
            <p:nvPr/>
          </p:nvGrpSpPr>
          <p:grpSpPr>
            <a:xfrm>
              <a:off x="3173850" y="3779426"/>
              <a:ext cx="145679" cy="70048"/>
              <a:chOff x="3173850" y="3779426"/>
              <a:chExt cx="145679" cy="70048"/>
            </a:xfrm>
          </p:grpSpPr>
          <p:cxnSp>
            <p:nvCxnSpPr>
              <p:cNvPr id="3967" name="Google Shape;3967;p7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68" name="Google Shape;3968;p7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76"/>
            <p:cNvGrpSpPr/>
            <p:nvPr/>
          </p:nvGrpSpPr>
          <p:grpSpPr>
            <a:xfrm>
              <a:off x="2183288" y="4139483"/>
              <a:ext cx="145133" cy="70048"/>
              <a:chOff x="2183288" y="4139483"/>
              <a:chExt cx="145133" cy="70048"/>
            </a:xfrm>
          </p:grpSpPr>
          <p:cxnSp>
            <p:nvCxnSpPr>
              <p:cNvPr id="3970" name="Google Shape;3970;p7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971" name="Google Shape;3971;p7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2" name="Google Shape;3972;p7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3" name="Google Shape;3973;p7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74" name="Google Shape;3974;p76"/>
            <p:cNvGrpSpPr/>
            <p:nvPr/>
          </p:nvGrpSpPr>
          <p:grpSpPr>
            <a:xfrm>
              <a:off x="2943836" y="4268886"/>
              <a:ext cx="60717" cy="122559"/>
              <a:chOff x="2943836" y="4268886"/>
              <a:chExt cx="60717" cy="122559"/>
            </a:xfrm>
          </p:grpSpPr>
          <p:sp>
            <p:nvSpPr>
              <p:cNvPr id="3975" name="Google Shape;3975;p7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6" name="Google Shape;3976;p7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77" name="Google Shape;3977;p76"/>
          <p:cNvGrpSpPr/>
          <p:nvPr/>
        </p:nvGrpSpPr>
        <p:grpSpPr>
          <a:xfrm>
            <a:off x="3409981" y="1290142"/>
            <a:ext cx="1675870" cy="758251"/>
            <a:chOff x="3530532" y="1496185"/>
            <a:chExt cx="1562000" cy="706730"/>
          </a:xfrm>
        </p:grpSpPr>
        <p:cxnSp>
          <p:nvCxnSpPr>
            <p:cNvPr id="3978" name="Google Shape;3978;p7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79" name="Google Shape;3979;p76"/>
            <p:cNvGrpSpPr/>
            <p:nvPr/>
          </p:nvGrpSpPr>
          <p:grpSpPr>
            <a:xfrm>
              <a:off x="3530532" y="1496185"/>
              <a:ext cx="323430" cy="463587"/>
              <a:chOff x="3530532" y="1496185"/>
              <a:chExt cx="323430" cy="463587"/>
            </a:xfrm>
          </p:grpSpPr>
          <p:grpSp>
            <p:nvGrpSpPr>
              <p:cNvPr id="3980" name="Google Shape;3980;p76"/>
              <p:cNvGrpSpPr/>
              <p:nvPr/>
            </p:nvGrpSpPr>
            <p:grpSpPr>
              <a:xfrm>
                <a:off x="3567462" y="1496185"/>
                <a:ext cx="286500" cy="361376"/>
                <a:chOff x="3567462" y="1496185"/>
                <a:chExt cx="286500" cy="361376"/>
              </a:xfrm>
            </p:grpSpPr>
            <p:cxnSp>
              <p:nvCxnSpPr>
                <p:cNvPr id="3981" name="Google Shape;3981;p7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82" name="Google Shape;3982;p7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3" name="Google Shape;3983;p7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76"/>
            <p:cNvGrpSpPr/>
            <p:nvPr/>
          </p:nvGrpSpPr>
          <p:grpSpPr>
            <a:xfrm>
              <a:off x="3891569" y="1779209"/>
              <a:ext cx="323945" cy="423706"/>
              <a:chOff x="3891569" y="1779209"/>
              <a:chExt cx="323945" cy="423706"/>
            </a:xfrm>
          </p:grpSpPr>
          <p:grpSp>
            <p:nvGrpSpPr>
              <p:cNvPr id="3985" name="Google Shape;3985;p76"/>
              <p:cNvGrpSpPr/>
              <p:nvPr/>
            </p:nvGrpSpPr>
            <p:grpSpPr>
              <a:xfrm>
                <a:off x="3929014" y="1881638"/>
                <a:ext cx="286500" cy="321278"/>
                <a:chOff x="3929014" y="1881638"/>
                <a:chExt cx="286500" cy="321278"/>
              </a:xfrm>
            </p:grpSpPr>
            <p:cxnSp>
              <p:nvCxnSpPr>
                <p:cNvPr id="3986" name="Google Shape;3986;p7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87" name="Google Shape;3987;p7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8" name="Google Shape;3988;p7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76"/>
            <p:cNvGrpSpPr/>
            <p:nvPr/>
          </p:nvGrpSpPr>
          <p:grpSpPr>
            <a:xfrm>
              <a:off x="4252606" y="1496185"/>
              <a:ext cx="324721" cy="463587"/>
              <a:chOff x="4252606" y="1496185"/>
              <a:chExt cx="324721" cy="463587"/>
            </a:xfrm>
          </p:grpSpPr>
          <p:grpSp>
            <p:nvGrpSpPr>
              <p:cNvPr id="3990" name="Google Shape;3990;p76"/>
              <p:cNvGrpSpPr/>
              <p:nvPr/>
            </p:nvGrpSpPr>
            <p:grpSpPr>
              <a:xfrm>
                <a:off x="4290828" y="1496185"/>
                <a:ext cx="286500" cy="361376"/>
                <a:chOff x="4290828" y="1496185"/>
                <a:chExt cx="286500" cy="361376"/>
              </a:xfrm>
            </p:grpSpPr>
            <p:cxnSp>
              <p:nvCxnSpPr>
                <p:cNvPr id="3991" name="Google Shape;3991;p7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92" name="Google Shape;3992;p7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3" name="Google Shape;3993;p7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76"/>
            <p:cNvGrpSpPr/>
            <p:nvPr/>
          </p:nvGrpSpPr>
          <p:grpSpPr>
            <a:xfrm>
              <a:off x="4613643" y="1763716"/>
              <a:ext cx="325308" cy="439200"/>
              <a:chOff x="4613643" y="1763716"/>
              <a:chExt cx="325308" cy="439200"/>
            </a:xfrm>
          </p:grpSpPr>
          <p:grpSp>
            <p:nvGrpSpPr>
              <p:cNvPr id="3995" name="Google Shape;3995;p76"/>
              <p:cNvGrpSpPr/>
              <p:nvPr/>
            </p:nvGrpSpPr>
            <p:grpSpPr>
              <a:xfrm>
                <a:off x="4652451" y="1879538"/>
                <a:ext cx="286500" cy="323378"/>
                <a:chOff x="4652451" y="1879538"/>
                <a:chExt cx="286500" cy="323378"/>
              </a:xfrm>
            </p:grpSpPr>
            <p:cxnSp>
              <p:nvCxnSpPr>
                <p:cNvPr id="3996" name="Google Shape;3996;p7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97" name="Google Shape;3997;p7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8" name="Google Shape;3998;p7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9" name="Google Shape;3999;p76"/>
          <p:cNvGrpSpPr/>
          <p:nvPr/>
        </p:nvGrpSpPr>
        <p:grpSpPr>
          <a:xfrm>
            <a:off x="3421841" y="2143768"/>
            <a:ext cx="1652173" cy="391517"/>
            <a:chOff x="3512551" y="2358270"/>
            <a:chExt cx="1597383" cy="378533"/>
          </a:xfrm>
        </p:grpSpPr>
        <p:cxnSp>
          <p:nvCxnSpPr>
            <p:cNvPr id="4000" name="Google Shape;4000;p76"/>
            <p:cNvCxnSpPr>
              <a:stCxn id="4001" idx="6"/>
              <a:endCxn id="400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003" name="Google Shape;4003;p76"/>
            <p:cNvGrpSpPr/>
            <p:nvPr/>
          </p:nvGrpSpPr>
          <p:grpSpPr>
            <a:xfrm>
              <a:off x="3512551" y="2358270"/>
              <a:ext cx="225647" cy="307714"/>
              <a:chOff x="2182679" y="2004714"/>
              <a:chExt cx="792300" cy="1080458"/>
            </a:xfrm>
          </p:grpSpPr>
          <p:cxnSp>
            <p:nvCxnSpPr>
              <p:cNvPr id="4004" name="Google Shape;4004;p76"/>
              <p:cNvCxnSpPr>
                <a:stCxn id="400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01" name="Google Shape;4001;p7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76"/>
            <p:cNvGrpSpPr/>
            <p:nvPr/>
          </p:nvGrpSpPr>
          <p:grpSpPr>
            <a:xfrm>
              <a:off x="3969644" y="2440153"/>
              <a:ext cx="225853" cy="296651"/>
              <a:chOff x="3775710" y="1729289"/>
              <a:chExt cx="136500" cy="179289"/>
            </a:xfrm>
          </p:grpSpPr>
          <p:cxnSp>
            <p:nvCxnSpPr>
              <p:cNvPr id="4007" name="Google Shape;4007;p7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008" name="Google Shape;4008;p7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76"/>
            <p:cNvGrpSpPr/>
            <p:nvPr/>
          </p:nvGrpSpPr>
          <p:grpSpPr>
            <a:xfrm>
              <a:off x="4427051" y="2358270"/>
              <a:ext cx="225647" cy="307714"/>
              <a:chOff x="5393704" y="2004714"/>
              <a:chExt cx="792300" cy="1080458"/>
            </a:xfrm>
          </p:grpSpPr>
          <p:cxnSp>
            <p:nvCxnSpPr>
              <p:cNvPr id="4011" name="Google Shape;4011;p76"/>
              <p:cNvCxnSpPr>
                <a:stCxn id="401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13" name="Google Shape;4013;p7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76"/>
            <p:cNvGrpSpPr/>
            <p:nvPr/>
          </p:nvGrpSpPr>
          <p:grpSpPr>
            <a:xfrm>
              <a:off x="4884287" y="2440252"/>
              <a:ext cx="225647" cy="296532"/>
              <a:chOff x="6999166" y="2292572"/>
              <a:chExt cx="792300" cy="1041192"/>
            </a:xfrm>
          </p:grpSpPr>
          <p:cxnSp>
            <p:nvCxnSpPr>
              <p:cNvPr id="4015" name="Google Shape;4015;p7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002" name="Google Shape;4002;p7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7" name="Google Shape;4017;p76"/>
          <p:cNvGrpSpPr/>
          <p:nvPr/>
        </p:nvGrpSpPr>
        <p:grpSpPr>
          <a:xfrm>
            <a:off x="6842649" y="979967"/>
            <a:ext cx="1581844" cy="732818"/>
            <a:chOff x="634175" y="2986275"/>
            <a:chExt cx="3147949" cy="1458344"/>
          </a:xfrm>
        </p:grpSpPr>
        <p:cxnSp>
          <p:nvCxnSpPr>
            <p:cNvPr id="4018" name="Google Shape;4018;p76"/>
            <p:cNvCxnSpPr>
              <a:stCxn id="4019" idx="4"/>
              <a:endCxn id="402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021" name="Google Shape;4021;p76"/>
            <p:cNvCxnSpPr>
              <a:stCxn id="4020" idx="0"/>
              <a:endCxn id="402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23" name="Google Shape;4023;p76"/>
            <p:cNvCxnSpPr>
              <a:stCxn id="4022" idx="4"/>
              <a:endCxn id="402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25" name="Google Shape;4025;p76"/>
            <p:cNvCxnSpPr>
              <a:stCxn id="4024" idx="0"/>
              <a:endCxn id="402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026" name="Google Shape;4026;p7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22" name="Google Shape;4022;p7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19" name="Google Shape;4019;p7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24" name="Google Shape;4024;p7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20" name="Google Shape;4020;p7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027" name="Google Shape;4027;p76"/>
          <p:cNvGrpSpPr/>
          <p:nvPr/>
        </p:nvGrpSpPr>
        <p:grpSpPr>
          <a:xfrm>
            <a:off x="3410364" y="2674277"/>
            <a:ext cx="1675128" cy="313674"/>
            <a:chOff x="998425" y="1182125"/>
            <a:chExt cx="1065400" cy="199500"/>
          </a:xfrm>
        </p:grpSpPr>
        <p:sp>
          <p:nvSpPr>
            <p:cNvPr id="4028" name="Google Shape;4028;p7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76"/>
          <p:cNvGrpSpPr/>
          <p:nvPr/>
        </p:nvGrpSpPr>
        <p:grpSpPr>
          <a:xfrm>
            <a:off x="3410363" y="3630244"/>
            <a:ext cx="1675129" cy="525345"/>
            <a:chOff x="5194708" y="3484366"/>
            <a:chExt cx="3148148" cy="987304"/>
          </a:xfrm>
        </p:grpSpPr>
        <p:grpSp>
          <p:nvGrpSpPr>
            <p:cNvPr id="4034" name="Google Shape;4034;p76"/>
            <p:cNvGrpSpPr/>
            <p:nvPr/>
          </p:nvGrpSpPr>
          <p:grpSpPr>
            <a:xfrm>
              <a:off x="7531521" y="3484366"/>
              <a:ext cx="811335" cy="987304"/>
              <a:chOff x="3379425" y="1617275"/>
              <a:chExt cx="1090650" cy="1327200"/>
            </a:xfrm>
          </p:grpSpPr>
          <p:sp>
            <p:nvSpPr>
              <p:cNvPr id="4035" name="Google Shape;4035;p7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76"/>
            <p:cNvGrpSpPr/>
            <p:nvPr/>
          </p:nvGrpSpPr>
          <p:grpSpPr>
            <a:xfrm>
              <a:off x="6752546" y="3484366"/>
              <a:ext cx="811428" cy="987304"/>
              <a:chOff x="2332275" y="1617275"/>
              <a:chExt cx="1090775" cy="1327200"/>
            </a:xfrm>
          </p:grpSpPr>
          <p:sp>
            <p:nvSpPr>
              <p:cNvPr id="4039" name="Google Shape;4039;p7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76"/>
            <p:cNvGrpSpPr/>
            <p:nvPr/>
          </p:nvGrpSpPr>
          <p:grpSpPr>
            <a:xfrm>
              <a:off x="5973664" y="3484366"/>
              <a:ext cx="811335" cy="987304"/>
              <a:chOff x="1285250" y="1617275"/>
              <a:chExt cx="1090650" cy="1327200"/>
            </a:xfrm>
          </p:grpSpPr>
          <p:sp>
            <p:nvSpPr>
              <p:cNvPr id="4043" name="Google Shape;4043;p7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76"/>
            <p:cNvGrpSpPr/>
            <p:nvPr/>
          </p:nvGrpSpPr>
          <p:grpSpPr>
            <a:xfrm>
              <a:off x="5194708" y="3484366"/>
              <a:ext cx="811409" cy="987304"/>
              <a:chOff x="238125" y="1617275"/>
              <a:chExt cx="1090750" cy="1327200"/>
            </a:xfrm>
          </p:grpSpPr>
          <p:sp>
            <p:nvSpPr>
              <p:cNvPr id="4047" name="Google Shape;4047;p7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0" name="Google Shape;4050;p76"/>
          <p:cNvGrpSpPr/>
          <p:nvPr/>
        </p:nvGrpSpPr>
        <p:grpSpPr>
          <a:xfrm>
            <a:off x="6844048" y="2276133"/>
            <a:ext cx="1579046" cy="522230"/>
            <a:chOff x="6853641" y="2534077"/>
            <a:chExt cx="1515545" cy="501229"/>
          </a:xfrm>
        </p:grpSpPr>
        <p:grpSp>
          <p:nvGrpSpPr>
            <p:cNvPr id="4051" name="Google Shape;4051;p76"/>
            <p:cNvGrpSpPr/>
            <p:nvPr/>
          </p:nvGrpSpPr>
          <p:grpSpPr>
            <a:xfrm>
              <a:off x="6853641" y="2618923"/>
              <a:ext cx="1515545" cy="324556"/>
              <a:chOff x="6853641" y="2618923"/>
              <a:chExt cx="1515545" cy="324556"/>
            </a:xfrm>
          </p:grpSpPr>
          <p:sp>
            <p:nvSpPr>
              <p:cNvPr id="4052" name="Google Shape;4052;p7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7" name="Google Shape;4057;p7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76"/>
          <p:cNvGrpSpPr/>
          <p:nvPr/>
        </p:nvGrpSpPr>
        <p:grpSpPr>
          <a:xfrm>
            <a:off x="3438940" y="3151173"/>
            <a:ext cx="1617976" cy="346616"/>
            <a:chOff x="1808063" y="4294338"/>
            <a:chExt cx="3370782" cy="721817"/>
          </a:xfrm>
        </p:grpSpPr>
        <p:sp>
          <p:nvSpPr>
            <p:cNvPr id="4063" name="Google Shape;4063;p7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76"/>
          <p:cNvGrpSpPr/>
          <p:nvPr/>
        </p:nvGrpSpPr>
        <p:grpSpPr>
          <a:xfrm>
            <a:off x="5264936" y="3817923"/>
            <a:ext cx="1417067" cy="350605"/>
            <a:chOff x="4234950" y="2101012"/>
            <a:chExt cx="4219974" cy="1044090"/>
          </a:xfrm>
        </p:grpSpPr>
        <p:sp>
          <p:nvSpPr>
            <p:cNvPr id="4074" name="Google Shape;4074;p7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76"/>
          <p:cNvGrpSpPr/>
          <p:nvPr/>
        </p:nvGrpSpPr>
        <p:grpSpPr>
          <a:xfrm>
            <a:off x="6840408" y="1808681"/>
            <a:ext cx="1586327" cy="371557"/>
            <a:chOff x="1247650" y="2075423"/>
            <a:chExt cx="6648477" cy="1557238"/>
          </a:xfrm>
        </p:grpSpPr>
        <p:sp>
          <p:nvSpPr>
            <p:cNvPr id="4091" name="Google Shape;4091;p7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76"/>
          <p:cNvGrpSpPr/>
          <p:nvPr/>
        </p:nvGrpSpPr>
        <p:grpSpPr>
          <a:xfrm>
            <a:off x="5271678" y="961870"/>
            <a:ext cx="1415601" cy="1648533"/>
            <a:chOff x="1839112" y="2209163"/>
            <a:chExt cx="1918159" cy="2233784"/>
          </a:xfrm>
        </p:grpSpPr>
        <p:sp>
          <p:nvSpPr>
            <p:cNvPr id="4098" name="Google Shape;4098;p7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1" name="Google Shape;4101;p76"/>
            <p:cNvCxnSpPr>
              <a:stCxn id="4098" idx="6"/>
              <a:endCxn id="409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02" name="Google Shape;4102;p76"/>
            <p:cNvCxnSpPr>
              <a:stCxn id="4099" idx="4"/>
              <a:endCxn id="410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104" name="Google Shape;4104;p76"/>
            <p:cNvCxnSpPr>
              <a:stCxn id="4103" idx="6"/>
              <a:endCxn id="410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05" name="Google Shape;4105;p76"/>
            <p:cNvCxnSpPr>
              <a:stCxn id="4100" idx="4"/>
              <a:endCxn id="410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103" name="Google Shape;4103;p7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8" name="Google Shape;4108;p76"/>
            <p:cNvCxnSpPr>
              <a:endCxn id="410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109" name="Google Shape;4109;p76"/>
          <p:cNvGrpSpPr/>
          <p:nvPr/>
        </p:nvGrpSpPr>
        <p:grpSpPr>
          <a:xfrm>
            <a:off x="3428944" y="979954"/>
            <a:ext cx="1637968" cy="154942"/>
            <a:chOff x="238125" y="2506075"/>
            <a:chExt cx="7115411" cy="673075"/>
          </a:xfrm>
        </p:grpSpPr>
        <p:sp>
          <p:nvSpPr>
            <p:cNvPr id="4110" name="Google Shape;4110;p7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76"/>
          <p:cNvGrpSpPr/>
          <p:nvPr/>
        </p:nvGrpSpPr>
        <p:grpSpPr>
          <a:xfrm>
            <a:off x="1969680" y="1294672"/>
            <a:ext cx="1262932" cy="785408"/>
            <a:chOff x="548861" y="389676"/>
            <a:chExt cx="3843371" cy="2390163"/>
          </a:xfrm>
        </p:grpSpPr>
        <p:cxnSp>
          <p:nvCxnSpPr>
            <p:cNvPr id="4116" name="Google Shape;4116;p7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17" name="Google Shape;4117;p7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18" name="Google Shape;4118;p7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19" name="Google Shape;4119;p7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120" name="Google Shape;4120;p7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121" name="Google Shape;4121;p7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2" name="Google Shape;4122;p7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123" name="Google Shape;4123;p7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76"/>
          <p:cNvGrpSpPr/>
          <p:nvPr/>
        </p:nvGrpSpPr>
        <p:grpSpPr>
          <a:xfrm>
            <a:off x="757812" y="2401550"/>
            <a:ext cx="1412054" cy="633562"/>
            <a:chOff x="1187400" y="2529299"/>
            <a:chExt cx="6769193" cy="2241903"/>
          </a:xfrm>
        </p:grpSpPr>
        <p:sp>
          <p:nvSpPr>
            <p:cNvPr id="4130" name="Google Shape;4130;p7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31" name="Google Shape;4131;p7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32" name="Google Shape;4132;p7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33" name="Google Shape;4133;p7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34" name="Google Shape;4134;p7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35" name="Google Shape;4135;p7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36" name="Google Shape;4136;p7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137" name="Google Shape;4137;p76"/>
            <p:cNvCxnSpPr>
              <a:stCxn id="4130" idx="2"/>
              <a:endCxn id="413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38" name="Google Shape;4138;p76"/>
            <p:cNvCxnSpPr>
              <a:stCxn id="4132" idx="0"/>
              <a:endCxn id="413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39" name="Google Shape;4139;p76"/>
            <p:cNvCxnSpPr>
              <a:stCxn id="4132" idx="2"/>
              <a:endCxn id="413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40" name="Google Shape;4140;p76"/>
            <p:cNvCxnSpPr>
              <a:stCxn id="4133" idx="0"/>
              <a:endCxn id="413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41" name="Google Shape;4141;p76"/>
            <p:cNvCxnSpPr>
              <a:stCxn id="4131" idx="2"/>
              <a:endCxn id="413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42" name="Google Shape;4142;p76"/>
            <p:cNvCxnSpPr>
              <a:stCxn id="4135" idx="0"/>
              <a:endCxn id="413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143" name="Google Shape;4143;p76"/>
          <p:cNvGrpSpPr/>
          <p:nvPr/>
        </p:nvGrpSpPr>
        <p:grpSpPr>
          <a:xfrm>
            <a:off x="6844058" y="2894258"/>
            <a:ext cx="1579035" cy="540873"/>
            <a:chOff x="6895650" y="3126697"/>
            <a:chExt cx="1436662" cy="492105"/>
          </a:xfrm>
        </p:grpSpPr>
        <p:sp>
          <p:nvSpPr>
            <p:cNvPr id="4144" name="Google Shape;4144;p7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9" name="Google Shape;4149;p76"/>
            <p:cNvGrpSpPr/>
            <p:nvPr/>
          </p:nvGrpSpPr>
          <p:grpSpPr>
            <a:xfrm>
              <a:off x="6995957" y="3335810"/>
              <a:ext cx="1230393" cy="71754"/>
              <a:chOff x="6995957" y="3287964"/>
              <a:chExt cx="1230393" cy="71754"/>
            </a:xfrm>
          </p:grpSpPr>
          <p:sp>
            <p:nvSpPr>
              <p:cNvPr id="4150" name="Google Shape;4150;p7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5" name="Google Shape;4155;p76"/>
          <p:cNvGrpSpPr/>
          <p:nvPr/>
        </p:nvGrpSpPr>
        <p:grpSpPr>
          <a:xfrm>
            <a:off x="6842640" y="3531021"/>
            <a:ext cx="1581862" cy="650625"/>
            <a:chOff x="6777990" y="3710194"/>
            <a:chExt cx="1646915" cy="677382"/>
          </a:xfrm>
        </p:grpSpPr>
        <p:grpSp>
          <p:nvGrpSpPr>
            <p:cNvPr id="4156" name="Google Shape;4156;p76"/>
            <p:cNvGrpSpPr/>
            <p:nvPr/>
          </p:nvGrpSpPr>
          <p:grpSpPr>
            <a:xfrm>
              <a:off x="6777990" y="3874492"/>
              <a:ext cx="411129" cy="513083"/>
              <a:chOff x="6777990" y="3874492"/>
              <a:chExt cx="411129" cy="513083"/>
            </a:xfrm>
          </p:grpSpPr>
          <p:cxnSp>
            <p:nvCxnSpPr>
              <p:cNvPr id="4157" name="Google Shape;4157;p7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58" name="Google Shape;4158;p7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76"/>
            <p:cNvGrpSpPr/>
            <p:nvPr/>
          </p:nvGrpSpPr>
          <p:grpSpPr>
            <a:xfrm>
              <a:off x="7188425" y="3710194"/>
              <a:ext cx="411123" cy="520535"/>
              <a:chOff x="7188425" y="3710194"/>
              <a:chExt cx="411123" cy="520535"/>
            </a:xfrm>
          </p:grpSpPr>
          <p:cxnSp>
            <p:nvCxnSpPr>
              <p:cNvPr id="4160" name="Google Shape;4160;p7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61" name="Google Shape;4161;p7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76"/>
            <p:cNvGrpSpPr/>
            <p:nvPr/>
          </p:nvGrpSpPr>
          <p:grpSpPr>
            <a:xfrm>
              <a:off x="7603341" y="3874492"/>
              <a:ext cx="411474" cy="513083"/>
              <a:chOff x="7603341" y="3874492"/>
              <a:chExt cx="411474" cy="513083"/>
            </a:xfrm>
          </p:grpSpPr>
          <p:cxnSp>
            <p:nvCxnSpPr>
              <p:cNvPr id="4163" name="Google Shape;4163;p7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64" name="Google Shape;4164;p7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76"/>
            <p:cNvGrpSpPr/>
            <p:nvPr/>
          </p:nvGrpSpPr>
          <p:grpSpPr>
            <a:xfrm>
              <a:off x="8013776" y="3722847"/>
              <a:ext cx="411129" cy="507881"/>
              <a:chOff x="8013776" y="3722847"/>
              <a:chExt cx="411129" cy="507881"/>
            </a:xfrm>
          </p:grpSpPr>
          <p:cxnSp>
            <p:nvCxnSpPr>
              <p:cNvPr id="4166" name="Google Shape;4166;p7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67" name="Google Shape;4167;p7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8" name="Google Shape;4168;p76"/>
          <p:cNvGrpSpPr/>
          <p:nvPr/>
        </p:nvGrpSpPr>
        <p:grpSpPr>
          <a:xfrm>
            <a:off x="5262155" y="2703861"/>
            <a:ext cx="1421889" cy="1020603"/>
            <a:chOff x="5190863" y="2824811"/>
            <a:chExt cx="1544860" cy="1108869"/>
          </a:xfrm>
        </p:grpSpPr>
        <p:grpSp>
          <p:nvGrpSpPr>
            <p:cNvPr id="4169" name="Google Shape;4169;p76"/>
            <p:cNvGrpSpPr/>
            <p:nvPr/>
          </p:nvGrpSpPr>
          <p:grpSpPr>
            <a:xfrm>
              <a:off x="5938695" y="3176919"/>
              <a:ext cx="685761" cy="404739"/>
              <a:chOff x="5938695" y="3176919"/>
              <a:chExt cx="685761" cy="404739"/>
            </a:xfrm>
          </p:grpSpPr>
          <p:grpSp>
            <p:nvGrpSpPr>
              <p:cNvPr id="4170" name="Google Shape;4170;p76"/>
              <p:cNvGrpSpPr/>
              <p:nvPr/>
            </p:nvGrpSpPr>
            <p:grpSpPr>
              <a:xfrm>
                <a:off x="5938695" y="3176919"/>
                <a:ext cx="685761" cy="404739"/>
                <a:chOff x="5938695" y="3176919"/>
                <a:chExt cx="685761" cy="404739"/>
              </a:xfrm>
            </p:grpSpPr>
            <p:sp>
              <p:nvSpPr>
                <p:cNvPr id="4171" name="Google Shape;4171;p7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3" name="Google Shape;4173;p7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76"/>
            <p:cNvGrpSpPr/>
            <p:nvPr/>
          </p:nvGrpSpPr>
          <p:grpSpPr>
            <a:xfrm>
              <a:off x="5305233" y="3176835"/>
              <a:ext cx="685971" cy="404655"/>
              <a:chOff x="5305233" y="3176835"/>
              <a:chExt cx="685971" cy="404655"/>
            </a:xfrm>
          </p:grpSpPr>
          <p:grpSp>
            <p:nvGrpSpPr>
              <p:cNvPr id="4175" name="Google Shape;4175;p76"/>
              <p:cNvGrpSpPr/>
              <p:nvPr/>
            </p:nvGrpSpPr>
            <p:grpSpPr>
              <a:xfrm>
                <a:off x="5305233" y="3176835"/>
                <a:ext cx="685971" cy="404655"/>
                <a:chOff x="5305233" y="3176835"/>
                <a:chExt cx="685971" cy="404655"/>
              </a:xfrm>
            </p:grpSpPr>
            <p:sp>
              <p:nvSpPr>
                <p:cNvPr id="4176" name="Google Shape;4176;p7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8" name="Google Shape;4178;p7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9" name="Google Shape;4179;p7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0" name="Google Shape;4180;p76"/>
            <p:cNvGrpSpPr/>
            <p:nvPr/>
          </p:nvGrpSpPr>
          <p:grpSpPr>
            <a:xfrm>
              <a:off x="5657361" y="2824811"/>
              <a:ext cx="1078361" cy="404655"/>
              <a:chOff x="5657361" y="2824811"/>
              <a:chExt cx="1078361" cy="404655"/>
            </a:xfrm>
          </p:grpSpPr>
          <p:grpSp>
            <p:nvGrpSpPr>
              <p:cNvPr id="4181" name="Google Shape;4181;p76"/>
              <p:cNvGrpSpPr/>
              <p:nvPr/>
            </p:nvGrpSpPr>
            <p:grpSpPr>
              <a:xfrm>
                <a:off x="5657361" y="2824811"/>
                <a:ext cx="1078361" cy="404655"/>
                <a:chOff x="5657361" y="2824811"/>
                <a:chExt cx="1078361" cy="404655"/>
              </a:xfrm>
            </p:grpSpPr>
            <p:grpSp>
              <p:nvGrpSpPr>
                <p:cNvPr id="4182" name="Google Shape;4182;p76"/>
                <p:cNvGrpSpPr/>
                <p:nvPr/>
              </p:nvGrpSpPr>
              <p:grpSpPr>
                <a:xfrm>
                  <a:off x="5938485" y="2824811"/>
                  <a:ext cx="797237" cy="404655"/>
                  <a:chOff x="5938485" y="2824811"/>
                  <a:chExt cx="797237" cy="404655"/>
                </a:xfrm>
              </p:grpSpPr>
              <p:sp>
                <p:nvSpPr>
                  <p:cNvPr id="4183" name="Google Shape;4183;p7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5" name="Google Shape;4185;p7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6" name="Google Shape;4186;p7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76"/>
            <p:cNvGrpSpPr/>
            <p:nvPr/>
          </p:nvGrpSpPr>
          <p:grpSpPr>
            <a:xfrm>
              <a:off x="5190863" y="3528942"/>
              <a:ext cx="1078026" cy="404739"/>
              <a:chOff x="5190863" y="3528942"/>
              <a:chExt cx="1078026" cy="404739"/>
            </a:xfrm>
          </p:grpSpPr>
          <p:sp>
            <p:nvSpPr>
              <p:cNvPr id="4188" name="Google Shape;4188;p7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9" name="Google Shape;4189;p76"/>
              <p:cNvGrpSpPr/>
              <p:nvPr/>
            </p:nvGrpSpPr>
            <p:grpSpPr>
              <a:xfrm>
                <a:off x="5190863" y="3528942"/>
                <a:ext cx="1078026" cy="404739"/>
                <a:chOff x="5190863" y="3528942"/>
                <a:chExt cx="1078026" cy="404739"/>
              </a:xfrm>
            </p:grpSpPr>
            <p:sp>
              <p:nvSpPr>
                <p:cNvPr id="4190" name="Google Shape;4190;p7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2" name="Google Shape;4192;p76"/>
          <p:cNvGrpSpPr/>
          <p:nvPr/>
        </p:nvGrpSpPr>
        <p:grpSpPr>
          <a:xfrm>
            <a:off x="728162" y="1268329"/>
            <a:ext cx="1086719" cy="879487"/>
            <a:chOff x="803162" y="1474292"/>
            <a:chExt cx="1086719" cy="879487"/>
          </a:xfrm>
        </p:grpSpPr>
        <p:grpSp>
          <p:nvGrpSpPr>
            <p:cNvPr id="4193" name="Google Shape;4193;p76"/>
            <p:cNvGrpSpPr/>
            <p:nvPr/>
          </p:nvGrpSpPr>
          <p:grpSpPr>
            <a:xfrm>
              <a:off x="803162" y="1625948"/>
              <a:ext cx="445856" cy="576579"/>
              <a:chOff x="803162" y="1625948"/>
              <a:chExt cx="445856" cy="576579"/>
            </a:xfrm>
          </p:grpSpPr>
          <p:sp>
            <p:nvSpPr>
              <p:cNvPr id="4194" name="Google Shape;4194;p7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5" name="Google Shape;4195;p76"/>
              <p:cNvGrpSpPr/>
              <p:nvPr/>
            </p:nvGrpSpPr>
            <p:grpSpPr>
              <a:xfrm>
                <a:off x="1056023" y="1625948"/>
                <a:ext cx="192995" cy="576579"/>
                <a:chOff x="1056023" y="1625948"/>
                <a:chExt cx="192995" cy="576579"/>
              </a:xfrm>
            </p:grpSpPr>
            <p:sp>
              <p:nvSpPr>
                <p:cNvPr id="4196" name="Google Shape;4196;p7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1" name="Google Shape;4201;p76"/>
            <p:cNvGrpSpPr/>
            <p:nvPr/>
          </p:nvGrpSpPr>
          <p:grpSpPr>
            <a:xfrm>
              <a:off x="1371406" y="1474292"/>
              <a:ext cx="518475" cy="879487"/>
              <a:chOff x="1398231" y="1474292"/>
              <a:chExt cx="518475" cy="879487"/>
            </a:xfrm>
          </p:grpSpPr>
          <p:grpSp>
            <p:nvGrpSpPr>
              <p:cNvPr id="4202" name="Google Shape;4202;p76"/>
              <p:cNvGrpSpPr/>
              <p:nvPr/>
            </p:nvGrpSpPr>
            <p:grpSpPr>
              <a:xfrm>
                <a:off x="1398231" y="1474292"/>
                <a:ext cx="518475" cy="341643"/>
                <a:chOff x="1398231" y="1474292"/>
                <a:chExt cx="518475" cy="341643"/>
              </a:xfrm>
            </p:grpSpPr>
            <p:sp>
              <p:nvSpPr>
                <p:cNvPr id="4203" name="Google Shape;4203;p7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4" name="Google Shape;4204;p76"/>
                <p:cNvGrpSpPr/>
                <p:nvPr/>
              </p:nvGrpSpPr>
              <p:grpSpPr>
                <a:xfrm>
                  <a:off x="1616453" y="1474292"/>
                  <a:ext cx="300253" cy="341643"/>
                  <a:chOff x="1616453" y="1475379"/>
                  <a:chExt cx="300253" cy="341643"/>
                </a:xfrm>
              </p:grpSpPr>
              <p:sp>
                <p:nvSpPr>
                  <p:cNvPr id="4205" name="Google Shape;4205;p7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2" name="Google Shape;4212;p76"/>
                  <p:cNvGrpSpPr/>
                  <p:nvPr/>
                </p:nvGrpSpPr>
                <p:grpSpPr>
                  <a:xfrm>
                    <a:off x="1839639" y="1475379"/>
                    <a:ext cx="77067" cy="341643"/>
                    <a:chOff x="1839639" y="1475379"/>
                    <a:chExt cx="77067" cy="341643"/>
                  </a:xfrm>
                </p:grpSpPr>
                <p:sp>
                  <p:nvSpPr>
                    <p:cNvPr id="4213" name="Google Shape;4213;p7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15" name="Google Shape;4215;p76"/>
              <p:cNvGrpSpPr/>
              <p:nvPr/>
            </p:nvGrpSpPr>
            <p:grpSpPr>
              <a:xfrm>
                <a:off x="1398451" y="2012951"/>
                <a:ext cx="518255" cy="340828"/>
                <a:chOff x="1398451" y="2012951"/>
                <a:chExt cx="518255" cy="340828"/>
              </a:xfrm>
            </p:grpSpPr>
            <p:sp>
              <p:nvSpPr>
                <p:cNvPr id="4216" name="Google Shape;4216;p7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7" name="Google Shape;4217;p76"/>
                <p:cNvGrpSpPr/>
                <p:nvPr/>
              </p:nvGrpSpPr>
              <p:grpSpPr>
                <a:xfrm>
                  <a:off x="1616453" y="2012951"/>
                  <a:ext cx="300253" cy="340828"/>
                  <a:chOff x="1616453" y="2013538"/>
                  <a:chExt cx="300253" cy="340828"/>
                </a:xfrm>
              </p:grpSpPr>
              <p:sp>
                <p:nvSpPr>
                  <p:cNvPr id="4218" name="Google Shape;4218;p7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5" name="Google Shape;4225;p76"/>
                  <p:cNvGrpSpPr/>
                  <p:nvPr/>
                </p:nvGrpSpPr>
                <p:grpSpPr>
                  <a:xfrm>
                    <a:off x="1839639" y="2013538"/>
                    <a:ext cx="77067" cy="340828"/>
                    <a:chOff x="1839639" y="2013538"/>
                    <a:chExt cx="77067" cy="340828"/>
                  </a:xfrm>
                </p:grpSpPr>
                <p:sp>
                  <p:nvSpPr>
                    <p:cNvPr id="4226" name="Google Shape;4226;p7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228" name="Google Shape;4228;p76"/>
          <p:cNvGrpSpPr/>
          <p:nvPr/>
        </p:nvGrpSpPr>
        <p:grpSpPr>
          <a:xfrm>
            <a:off x="724986" y="3399516"/>
            <a:ext cx="1368681" cy="682918"/>
            <a:chOff x="724986" y="3605478"/>
            <a:chExt cx="1368681" cy="682918"/>
          </a:xfrm>
        </p:grpSpPr>
        <p:grpSp>
          <p:nvGrpSpPr>
            <p:cNvPr id="4229" name="Google Shape;4229;p76"/>
            <p:cNvGrpSpPr/>
            <p:nvPr/>
          </p:nvGrpSpPr>
          <p:grpSpPr>
            <a:xfrm>
              <a:off x="1289102" y="3823629"/>
              <a:ext cx="240442" cy="250435"/>
              <a:chOff x="-165066" y="3843615"/>
              <a:chExt cx="221259" cy="230455"/>
            </a:xfrm>
          </p:grpSpPr>
          <p:sp>
            <p:nvSpPr>
              <p:cNvPr id="4230" name="Google Shape;4230;p7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76"/>
            <p:cNvGrpSpPr/>
            <p:nvPr/>
          </p:nvGrpSpPr>
          <p:grpSpPr>
            <a:xfrm>
              <a:off x="724986" y="3605478"/>
              <a:ext cx="1368681" cy="682918"/>
              <a:chOff x="724986" y="3605478"/>
              <a:chExt cx="1368681" cy="682918"/>
            </a:xfrm>
          </p:grpSpPr>
          <p:grpSp>
            <p:nvGrpSpPr>
              <p:cNvPr id="4251" name="Google Shape;4251;p76"/>
              <p:cNvGrpSpPr/>
              <p:nvPr/>
            </p:nvGrpSpPr>
            <p:grpSpPr>
              <a:xfrm>
                <a:off x="1498221" y="4047614"/>
                <a:ext cx="529172" cy="240783"/>
                <a:chOff x="1498221" y="4047614"/>
                <a:chExt cx="529172" cy="240783"/>
              </a:xfrm>
            </p:grpSpPr>
            <p:grpSp>
              <p:nvGrpSpPr>
                <p:cNvPr id="4252" name="Google Shape;4252;p76"/>
                <p:cNvGrpSpPr/>
                <p:nvPr/>
              </p:nvGrpSpPr>
              <p:grpSpPr>
                <a:xfrm>
                  <a:off x="1826655" y="4224370"/>
                  <a:ext cx="200738" cy="25631"/>
                  <a:chOff x="1826655" y="4224370"/>
                  <a:chExt cx="200738" cy="25631"/>
                </a:xfrm>
              </p:grpSpPr>
              <p:sp>
                <p:nvSpPr>
                  <p:cNvPr id="4253" name="Google Shape;4253;p7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76"/>
                <p:cNvGrpSpPr/>
                <p:nvPr/>
              </p:nvGrpSpPr>
              <p:grpSpPr>
                <a:xfrm>
                  <a:off x="1498221" y="4047614"/>
                  <a:ext cx="328444" cy="240783"/>
                  <a:chOff x="1498221" y="4047614"/>
                  <a:chExt cx="328444" cy="240783"/>
                </a:xfrm>
              </p:grpSpPr>
              <p:sp>
                <p:nvSpPr>
                  <p:cNvPr id="4256" name="Google Shape;4256;p7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7" name="Google Shape;4257;p76"/>
                  <p:cNvGrpSpPr/>
                  <p:nvPr/>
                </p:nvGrpSpPr>
                <p:grpSpPr>
                  <a:xfrm>
                    <a:off x="1498221" y="4047614"/>
                    <a:ext cx="150566" cy="190416"/>
                    <a:chOff x="1498221" y="4047614"/>
                    <a:chExt cx="150566" cy="190416"/>
                  </a:xfrm>
                </p:grpSpPr>
                <p:sp>
                  <p:nvSpPr>
                    <p:cNvPr id="4258" name="Google Shape;4258;p7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60" name="Google Shape;4260;p76"/>
              <p:cNvGrpSpPr/>
              <p:nvPr/>
            </p:nvGrpSpPr>
            <p:grpSpPr>
              <a:xfrm>
                <a:off x="1560718" y="3800594"/>
                <a:ext cx="532948" cy="302090"/>
                <a:chOff x="1560718" y="3800594"/>
                <a:chExt cx="532948" cy="302090"/>
              </a:xfrm>
            </p:grpSpPr>
            <p:grpSp>
              <p:nvGrpSpPr>
                <p:cNvPr id="4261" name="Google Shape;4261;p76"/>
                <p:cNvGrpSpPr/>
                <p:nvPr/>
              </p:nvGrpSpPr>
              <p:grpSpPr>
                <a:xfrm>
                  <a:off x="1912179" y="3827344"/>
                  <a:ext cx="181487" cy="25631"/>
                  <a:chOff x="1912179" y="3827344"/>
                  <a:chExt cx="181487" cy="25631"/>
                </a:xfrm>
              </p:grpSpPr>
              <p:sp>
                <p:nvSpPr>
                  <p:cNvPr id="4262" name="Google Shape;4262;p7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76"/>
                <p:cNvGrpSpPr/>
                <p:nvPr/>
              </p:nvGrpSpPr>
              <p:grpSpPr>
                <a:xfrm>
                  <a:off x="1912179" y="4044505"/>
                  <a:ext cx="181487" cy="25622"/>
                  <a:chOff x="1912179" y="4044506"/>
                  <a:chExt cx="181487" cy="25622"/>
                </a:xfrm>
              </p:grpSpPr>
              <p:sp>
                <p:nvSpPr>
                  <p:cNvPr id="4265" name="Google Shape;4265;p7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76"/>
                <p:cNvGrpSpPr/>
                <p:nvPr/>
              </p:nvGrpSpPr>
              <p:grpSpPr>
                <a:xfrm>
                  <a:off x="1560718" y="3800594"/>
                  <a:ext cx="351472" cy="302090"/>
                  <a:chOff x="1560718" y="3800594"/>
                  <a:chExt cx="351472" cy="302090"/>
                </a:xfrm>
              </p:grpSpPr>
              <p:grpSp>
                <p:nvGrpSpPr>
                  <p:cNvPr id="4268" name="Google Shape;4268;p76"/>
                  <p:cNvGrpSpPr/>
                  <p:nvPr/>
                </p:nvGrpSpPr>
                <p:grpSpPr>
                  <a:xfrm>
                    <a:off x="1560718" y="3842857"/>
                    <a:ext cx="173586" cy="217131"/>
                    <a:chOff x="1560718" y="3842857"/>
                    <a:chExt cx="173586" cy="217131"/>
                  </a:xfrm>
                </p:grpSpPr>
                <p:sp>
                  <p:nvSpPr>
                    <p:cNvPr id="4269" name="Google Shape;4269;p7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2" name="Google Shape;4272;p7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74" name="Google Shape;4274;p7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5" name="Google Shape;4275;p76"/>
              <p:cNvGrpSpPr/>
              <p:nvPr/>
            </p:nvGrpSpPr>
            <p:grpSpPr>
              <a:xfrm>
                <a:off x="785350" y="3605478"/>
                <a:ext cx="535311" cy="249245"/>
                <a:chOff x="785350" y="3605478"/>
                <a:chExt cx="535311" cy="249245"/>
              </a:xfrm>
            </p:grpSpPr>
            <p:grpSp>
              <p:nvGrpSpPr>
                <p:cNvPr id="4276" name="Google Shape;4276;p76"/>
                <p:cNvGrpSpPr/>
                <p:nvPr/>
              </p:nvGrpSpPr>
              <p:grpSpPr>
                <a:xfrm>
                  <a:off x="785350" y="3605478"/>
                  <a:ext cx="376191" cy="102736"/>
                  <a:chOff x="785350" y="3605478"/>
                  <a:chExt cx="376191" cy="102736"/>
                </a:xfrm>
              </p:grpSpPr>
              <p:sp>
                <p:nvSpPr>
                  <p:cNvPr id="4277" name="Google Shape;4277;p7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76"/>
                <p:cNvGrpSpPr/>
                <p:nvPr/>
              </p:nvGrpSpPr>
              <p:grpSpPr>
                <a:xfrm>
                  <a:off x="1161530" y="3655851"/>
                  <a:ext cx="159131" cy="198872"/>
                  <a:chOff x="1161530" y="3655851"/>
                  <a:chExt cx="159131" cy="198872"/>
                </a:xfrm>
              </p:grpSpPr>
              <p:sp>
                <p:nvSpPr>
                  <p:cNvPr id="4281" name="Google Shape;4281;p7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3" name="Google Shape;4283;p76"/>
              <p:cNvGrpSpPr/>
              <p:nvPr/>
            </p:nvGrpSpPr>
            <p:grpSpPr>
              <a:xfrm>
                <a:off x="785350" y="4047614"/>
                <a:ext cx="535311" cy="240783"/>
                <a:chOff x="785350" y="4047614"/>
                <a:chExt cx="535311" cy="240783"/>
              </a:xfrm>
            </p:grpSpPr>
            <p:grpSp>
              <p:nvGrpSpPr>
                <p:cNvPr id="4284" name="Google Shape;4284;p76"/>
                <p:cNvGrpSpPr/>
                <p:nvPr/>
              </p:nvGrpSpPr>
              <p:grpSpPr>
                <a:xfrm>
                  <a:off x="1161636" y="4047614"/>
                  <a:ext cx="159025" cy="190415"/>
                  <a:chOff x="1161636" y="4047614"/>
                  <a:chExt cx="159025" cy="190415"/>
                </a:xfrm>
              </p:grpSpPr>
              <p:sp>
                <p:nvSpPr>
                  <p:cNvPr id="4285" name="Google Shape;4285;p7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76"/>
                <p:cNvGrpSpPr/>
                <p:nvPr/>
              </p:nvGrpSpPr>
              <p:grpSpPr>
                <a:xfrm>
                  <a:off x="785350" y="4185661"/>
                  <a:ext cx="376191" cy="102736"/>
                  <a:chOff x="785350" y="4185661"/>
                  <a:chExt cx="376191" cy="102736"/>
                </a:xfrm>
              </p:grpSpPr>
              <p:sp>
                <p:nvSpPr>
                  <p:cNvPr id="4288" name="Google Shape;4288;p7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1" name="Google Shape;4291;p76"/>
              <p:cNvGrpSpPr/>
              <p:nvPr/>
            </p:nvGrpSpPr>
            <p:grpSpPr>
              <a:xfrm>
                <a:off x="1501054" y="3605478"/>
                <a:ext cx="526340" cy="249240"/>
                <a:chOff x="1501054" y="3605478"/>
                <a:chExt cx="526340" cy="249240"/>
              </a:xfrm>
            </p:grpSpPr>
            <p:grpSp>
              <p:nvGrpSpPr>
                <p:cNvPr id="4292" name="Google Shape;4292;p76"/>
                <p:cNvGrpSpPr/>
                <p:nvPr/>
              </p:nvGrpSpPr>
              <p:grpSpPr>
                <a:xfrm>
                  <a:off x="1834208" y="3643867"/>
                  <a:ext cx="193185" cy="25622"/>
                  <a:chOff x="1834208" y="3643867"/>
                  <a:chExt cx="193185" cy="25622"/>
                </a:xfrm>
              </p:grpSpPr>
              <p:sp>
                <p:nvSpPr>
                  <p:cNvPr id="4293" name="Google Shape;4293;p7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76"/>
                <p:cNvGrpSpPr/>
                <p:nvPr/>
              </p:nvGrpSpPr>
              <p:grpSpPr>
                <a:xfrm>
                  <a:off x="1501054" y="3605478"/>
                  <a:ext cx="333165" cy="249240"/>
                  <a:chOff x="1501054" y="3605478"/>
                  <a:chExt cx="333165" cy="249240"/>
                </a:xfrm>
              </p:grpSpPr>
              <p:sp>
                <p:nvSpPr>
                  <p:cNvPr id="4296" name="Google Shape;4296;p7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7" name="Google Shape;4297;p76"/>
                  <p:cNvGrpSpPr/>
                  <p:nvPr/>
                </p:nvGrpSpPr>
                <p:grpSpPr>
                  <a:xfrm>
                    <a:off x="1501054" y="3655851"/>
                    <a:ext cx="155286" cy="198867"/>
                    <a:chOff x="1501054" y="3655851"/>
                    <a:chExt cx="155286" cy="198867"/>
                  </a:xfrm>
                </p:grpSpPr>
                <p:sp>
                  <p:nvSpPr>
                    <p:cNvPr id="4298" name="Google Shape;4298;p7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00" name="Google Shape;4300;p76"/>
              <p:cNvGrpSpPr/>
              <p:nvPr/>
            </p:nvGrpSpPr>
            <p:grpSpPr>
              <a:xfrm>
                <a:off x="724986" y="3800594"/>
                <a:ext cx="532950" cy="302090"/>
                <a:chOff x="724986" y="3800594"/>
                <a:chExt cx="532950" cy="302090"/>
              </a:xfrm>
            </p:grpSpPr>
            <p:grpSp>
              <p:nvGrpSpPr>
                <p:cNvPr id="4301" name="Google Shape;4301;p76"/>
                <p:cNvGrpSpPr/>
                <p:nvPr/>
              </p:nvGrpSpPr>
              <p:grpSpPr>
                <a:xfrm>
                  <a:off x="724986" y="4044367"/>
                  <a:ext cx="181314" cy="25626"/>
                  <a:chOff x="724986" y="4044367"/>
                  <a:chExt cx="181314" cy="25626"/>
                </a:xfrm>
              </p:grpSpPr>
              <p:sp>
                <p:nvSpPr>
                  <p:cNvPr id="4302" name="Google Shape;4302;p7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76"/>
                <p:cNvGrpSpPr/>
                <p:nvPr/>
              </p:nvGrpSpPr>
              <p:grpSpPr>
                <a:xfrm>
                  <a:off x="906290" y="3800594"/>
                  <a:ext cx="351646" cy="302090"/>
                  <a:chOff x="906290" y="3800594"/>
                  <a:chExt cx="351646" cy="302090"/>
                </a:xfrm>
              </p:grpSpPr>
              <p:grpSp>
                <p:nvGrpSpPr>
                  <p:cNvPr id="4305" name="Google Shape;4305;p76"/>
                  <p:cNvGrpSpPr/>
                  <p:nvPr/>
                </p:nvGrpSpPr>
                <p:grpSpPr>
                  <a:xfrm>
                    <a:off x="1084172" y="3842857"/>
                    <a:ext cx="173764" cy="217131"/>
                    <a:chOff x="1084172" y="3842857"/>
                    <a:chExt cx="173764" cy="217131"/>
                  </a:xfrm>
                </p:grpSpPr>
                <p:grpSp>
                  <p:nvGrpSpPr>
                    <p:cNvPr id="4306" name="Google Shape;4306;p76"/>
                    <p:cNvGrpSpPr/>
                    <p:nvPr/>
                  </p:nvGrpSpPr>
                  <p:grpSpPr>
                    <a:xfrm>
                      <a:off x="1156862" y="3936509"/>
                      <a:ext cx="101073" cy="25622"/>
                      <a:chOff x="1156862" y="3936509"/>
                      <a:chExt cx="101073" cy="25622"/>
                    </a:xfrm>
                  </p:grpSpPr>
                  <p:sp>
                    <p:nvSpPr>
                      <p:cNvPr id="4307" name="Google Shape;4307;p7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9" name="Google Shape;4309;p7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0" name="Google Shape;4310;p7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76"/>
                <p:cNvGrpSpPr/>
                <p:nvPr/>
              </p:nvGrpSpPr>
              <p:grpSpPr>
                <a:xfrm>
                  <a:off x="724986" y="3830189"/>
                  <a:ext cx="189533" cy="25626"/>
                  <a:chOff x="724986" y="3830189"/>
                  <a:chExt cx="189533" cy="25626"/>
                </a:xfrm>
              </p:grpSpPr>
              <p:sp>
                <p:nvSpPr>
                  <p:cNvPr id="4313" name="Google Shape;4313;p7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315" name="Google Shape;4315;p76"/>
          <p:cNvGrpSpPr/>
          <p:nvPr/>
        </p:nvGrpSpPr>
        <p:grpSpPr>
          <a:xfrm>
            <a:off x="2253298" y="2249677"/>
            <a:ext cx="948701" cy="935378"/>
            <a:chOff x="2253298" y="2428317"/>
            <a:chExt cx="948701" cy="935378"/>
          </a:xfrm>
        </p:grpSpPr>
        <p:sp>
          <p:nvSpPr>
            <p:cNvPr id="4316" name="Google Shape;4316;p7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2" name="Shape 4352"/>
        <p:cNvGrpSpPr/>
        <p:nvPr/>
      </p:nvGrpSpPr>
      <p:grpSpPr>
        <a:xfrm>
          <a:off x="0" y="0"/>
          <a:ext cx="0" cy="0"/>
          <a:chOff x="0" y="0"/>
          <a:chExt cx="0" cy="0"/>
        </a:xfrm>
      </p:grpSpPr>
      <p:grpSp>
        <p:nvGrpSpPr>
          <p:cNvPr id="4353" name="Google Shape;4353;p77"/>
          <p:cNvGrpSpPr/>
          <p:nvPr/>
        </p:nvGrpSpPr>
        <p:grpSpPr>
          <a:xfrm>
            <a:off x="3339744" y="952977"/>
            <a:ext cx="2363393" cy="1017867"/>
            <a:chOff x="3292400" y="1219146"/>
            <a:chExt cx="2615240" cy="1110239"/>
          </a:xfrm>
        </p:grpSpPr>
        <p:sp>
          <p:nvSpPr>
            <p:cNvPr id="4354" name="Google Shape;4354;p7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355" name="Google Shape;4355;p7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56" name="Google Shape;4356;p7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357" name="Google Shape;4357;p7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358" name="Google Shape;4358;p7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359" name="Google Shape;4359;p7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360" name="Google Shape;4360;p7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361" name="Google Shape;4361;p7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362" name="Google Shape;4362;p7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363" name="Google Shape;4363;p7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364" name="Google Shape;4364;p7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65" name="Google Shape;4365;p7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66" name="Google Shape;4366;p7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67" name="Google Shape;4367;p7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68" name="Google Shape;4368;p77"/>
            <p:cNvGrpSpPr/>
            <p:nvPr/>
          </p:nvGrpSpPr>
          <p:grpSpPr>
            <a:xfrm>
              <a:off x="3748438" y="1378608"/>
              <a:ext cx="2159202" cy="903971"/>
              <a:chOff x="1683525" y="2179850"/>
              <a:chExt cx="4519050" cy="2134525"/>
            </a:xfrm>
          </p:grpSpPr>
          <p:sp>
            <p:nvSpPr>
              <p:cNvPr id="4369" name="Google Shape;4369;p7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70" name="Google Shape;4370;p7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71" name="Google Shape;4371;p7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72" name="Google Shape;4372;p7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73" name="Google Shape;4373;p7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74" name="Google Shape;4374;p7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75" name="Google Shape;4375;p7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76" name="Google Shape;4376;p7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77" name="Google Shape;4377;p7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78" name="Google Shape;4378;p7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79" name="Google Shape;4379;p7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80" name="Google Shape;4380;p7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381" name="Google Shape;4381;p77"/>
          <p:cNvGraphicFramePr/>
          <p:nvPr/>
        </p:nvGraphicFramePr>
        <p:xfrm>
          <a:off x="5935838" y="2130450"/>
          <a:ext cx="3000000" cy="3000000"/>
        </p:xfrm>
        <a:graphic>
          <a:graphicData uri="http://schemas.openxmlformats.org/drawingml/2006/table">
            <a:tbl>
              <a:tblPr>
                <a:noFill/>
                <a:tableStyleId>{5C496E4D-0261-408D-B6F9-E265A0F6CB16}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82" name="Google Shape;4382;p77"/>
          <p:cNvGrpSpPr/>
          <p:nvPr/>
        </p:nvGrpSpPr>
        <p:grpSpPr>
          <a:xfrm>
            <a:off x="5913087" y="3189047"/>
            <a:ext cx="2519825" cy="1001454"/>
            <a:chOff x="1906114" y="789980"/>
            <a:chExt cx="1487676" cy="606868"/>
          </a:xfrm>
        </p:grpSpPr>
        <p:cxnSp>
          <p:nvCxnSpPr>
            <p:cNvPr id="4383" name="Google Shape;4383;p7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84" name="Google Shape;4384;p7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85" name="Google Shape;4385;p7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86" name="Google Shape;4386;p7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387" name="Google Shape;4387;p7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388" name="Google Shape;4388;p7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389" name="Google Shape;4389;p7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390" name="Google Shape;4390;p7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397" name="Google Shape;4397;p7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98" name="Google Shape;4398;p7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99" name="Google Shape;4399;p7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77"/>
          <p:cNvGrpSpPr/>
          <p:nvPr/>
        </p:nvGrpSpPr>
        <p:grpSpPr>
          <a:xfrm>
            <a:off x="712562" y="998005"/>
            <a:ext cx="2394370" cy="976502"/>
            <a:chOff x="749309" y="1112739"/>
            <a:chExt cx="2371603" cy="976502"/>
          </a:xfrm>
        </p:grpSpPr>
        <p:sp>
          <p:nvSpPr>
            <p:cNvPr id="4401" name="Google Shape;4401;p7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433" name="Google Shape;4433;p77"/>
          <p:cNvGraphicFramePr/>
          <p:nvPr/>
        </p:nvGraphicFramePr>
        <p:xfrm>
          <a:off x="5935863" y="996300"/>
          <a:ext cx="3000000" cy="3000000"/>
        </p:xfrm>
        <a:graphic>
          <a:graphicData uri="http://schemas.openxmlformats.org/drawingml/2006/table">
            <a:tbl>
              <a:tblPr>
                <a:noFill/>
                <a:tableStyleId>{5C496E4D-0261-408D-B6F9-E265A0F6CB16}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434" name="Google Shape;4434;p77"/>
          <p:cNvGraphicFramePr/>
          <p:nvPr/>
        </p:nvGraphicFramePr>
        <p:xfrm>
          <a:off x="3342575" y="2130450"/>
          <a:ext cx="3000000" cy="3000000"/>
        </p:xfrm>
        <a:graphic>
          <a:graphicData uri="http://schemas.openxmlformats.org/drawingml/2006/table">
            <a:tbl>
              <a:tblPr>
                <a:noFill/>
                <a:tableStyleId>{5C496E4D-0261-408D-B6F9-E265A0F6CB16}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35" name="Google Shape;4435;p77"/>
          <p:cNvGrpSpPr/>
          <p:nvPr/>
        </p:nvGrpSpPr>
        <p:grpSpPr>
          <a:xfrm>
            <a:off x="4086504" y="2517093"/>
            <a:ext cx="1517436" cy="74460"/>
            <a:chOff x="3980086" y="2804397"/>
            <a:chExt cx="1227600" cy="66900"/>
          </a:xfrm>
        </p:grpSpPr>
        <p:sp>
          <p:nvSpPr>
            <p:cNvPr id="4436" name="Google Shape;4436;p7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77"/>
          <p:cNvGrpSpPr/>
          <p:nvPr/>
        </p:nvGrpSpPr>
        <p:grpSpPr>
          <a:xfrm>
            <a:off x="4711569" y="2809680"/>
            <a:ext cx="892956" cy="74460"/>
            <a:chOff x="3980086" y="2804397"/>
            <a:chExt cx="1227600" cy="66900"/>
          </a:xfrm>
        </p:grpSpPr>
        <p:sp>
          <p:nvSpPr>
            <p:cNvPr id="4439" name="Google Shape;4439;p7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77"/>
          <p:cNvGrpSpPr/>
          <p:nvPr/>
        </p:nvGrpSpPr>
        <p:grpSpPr>
          <a:xfrm>
            <a:off x="3344661" y="3168563"/>
            <a:ext cx="2363244" cy="1005943"/>
            <a:chOff x="3358415" y="3361302"/>
            <a:chExt cx="2363244" cy="1024695"/>
          </a:xfrm>
        </p:grpSpPr>
        <p:grpSp>
          <p:nvGrpSpPr>
            <p:cNvPr id="4442" name="Google Shape;4442;p77"/>
            <p:cNvGrpSpPr/>
            <p:nvPr/>
          </p:nvGrpSpPr>
          <p:grpSpPr>
            <a:xfrm>
              <a:off x="3358415" y="3361302"/>
              <a:ext cx="441300" cy="1024695"/>
              <a:chOff x="3358415" y="3361302"/>
              <a:chExt cx="441300" cy="1024695"/>
            </a:xfrm>
          </p:grpSpPr>
          <p:sp>
            <p:nvSpPr>
              <p:cNvPr id="4443" name="Google Shape;4443;p7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77"/>
            <p:cNvGrpSpPr/>
            <p:nvPr/>
          </p:nvGrpSpPr>
          <p:grpSpPr>
            <a:xfrm>
              <a:off x="3838901" y="3361302"/>
              <a:ext cx="441300" cy="1024695"/>
              <a:chOff x="3838901" y="3361302"/>
              <a:chExt cx="441300" cy="1024695"/>
            </a:xfrm>
          </p:grpSpPr>
          <p:sp>
            <p:nvSpPr>
              <p:cNvPr id="4450" name="Google Shape;4450;p7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77"/>
            <p:cNvGrpSpPr/>
            <p:nvPr/>
          </p:nvGrpSpPr>
          <p:grpSpPr>
            <a:xfrm>
              <a:off x="4319387" y="3361302"/>
              <a:ext cx="441300" cy="1024695"/>
              <a:chOff x="4319387" y="3361302"/>
              <a:chExt cx="441300" cy="1024695"/>
            </a:xfrm>
          </p:grpSpPr>
          <p:sp>
            <p:nvSpPr>
              <p:cNvPr id="4457" name="Google Shape;4457;p7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77"/>
            <p:cNvGrpSpPr/>
            <p:nvPr/>
          </p:nvGrpSpPr>
          <p:grpSpPr>
            <a:xfrm>
              <a:off x="4799873" y="3361302"/>
              <a:ext cx="441300" cy="1024695"/>
              <a:chOff x="4799873" y="3361302"/>
              <a:chExt cx="441300" cy="1024695"/>
            </a:xfrm>
          </p:grpSpPr>
          <p:sp>
            <p:nvSpPr>
              <p:cNvPr id="4464" name="Google Shape;4464;p7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77"/>
            <p:cNvGrpSpPr/>
            <p:nvPr/>
          </p:nvGrpSpPr>
          <p:grpSpPr>
            <a:xfrm>
              <a:off x="5280360" y="3361302"/>
              <a:ext cx="441300" cy="1024695"/>
              <a:chOff x="5280360" y="3361302"/>
              <a:chExt cx="441300" cy="1024695"/>
            </a:xfrm>
          </p:grpSpPr>
          <p:sp>
            <p:nvSpPr>
              <p:cNvPr id="4471" name="Google Shape;4471;p7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77" name="Google Shape;4477;p77"/>
          <p:cNvGraphicFramePr/>
          <p:nvPr/>
        </p:nvGraphicFramePr>
        <p:xfrm>
          <a:off x="711088" y="2130450"/>
          <a:ext cx="3000000" cy="3000000"/>
        </p:xfrm>
        <a:graphic>
          <a:graphicData uri="http://schemas.openxmlformats.org/drawingml/2006/table">
            <a:tbl>
              <a:tblPr>
                <a:noFill/>
                <a:tableStyleId>{5C496E4D-0261-408D-B6F9-E265A0F6CB16}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78" name="Google Shape;4478;p77"/>
          <p:cNvGrpSpPr/>
          <p:nvPr/>
        </p:nvGrpSpPr>
        <p:grpSpPr>
          <a:xfrm>
            <a:off x="712613" y="3180175"/>
            <a:ext cx="2403614" cy="1005900"/>
            <a:chOff x="726450" y="3372825"/>
            <a:chExt cx="2403614" cy="1005900"/>
          </a:xfrm>
        </p:grpSpPr>
        <p:grpSp>
          <p:nvGrpSpPr>
            <p:cNvPr id="4479" name="Google Shape;4479;p77"/>
            <p:cNvGrpSpPr/>
            <p:nvPr/>
          </p:nvGrpSpPr>
          <p:grpSpPr>
            <a:xfrm>
              <a:off x="726450" y="3696000"/>
              <a:ext cx="2403614" cy="500898"/>
              <a:chOff x="726450" y="3696000"/>
              <a:chExt cx="2403614" cy="500898"/>
            </a:xfrm>
          </p:grpSpPr>
          <p:sp>
            <p:nvSpPr>
              <p:cNvPr id="4480" name="Google Shape;4480;p7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81" name="Google Shape;4481;p7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82" name="Google Shape;4482;p77"/>
            <p:cNvGrpSpPr/>
            <p:nvPr/>
          </p:nvGrpSpPr>
          <p:grpSpPr>
            <a:xfrm>
              <a:off x="1348050" y="3372825"/>
              <a:ext cx="1720425" cy="1005900"/>
              <a:chOff x="1348050" y="3372825"/>
              <a:chExt cx="1720425" cy="1005900"/>
            </a:xfrm>
          </p:grpSpPr>
          <p:sp>
            <p:nvSpPr>
              <p:cNvPr id="4483" name="Google Shape;4483;p7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84" name="Google Shape;4484;p7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85" name="Google Shape;4485;p7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86" name="Google Shape;4486;p7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87" name="Google Shape;4487;p7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88" name="Google Shape;4488;p77"/>
            <p:cNvGrpSpPr/>
            <p:nvPr/>
          </p:nvGrpSpPr>
          <p:grpSpPr>
            <a:xfrm>
              <a:off x="1455707" y="3731058"/>
              <a:ext cx="1491150" cy="417657"/>
              <a:chOff x="1455707" y="3731058"/>
              <a:chExt cx="1491150" cy="417657"/>
            </a:xfrm>
          </p:grpSpPr>
          <p:grpSp>
            <p:nvGrpSpPr>
              <p:cNvPr id="4489" name="Google Shape;4489;p77"/>
              <p:cNvGrpSpPr/>
              <p:nvPr/>
            </p:nvGrpSpPr>
            <p:grpSpPr>
              <a:xfrm>
                <a:off x="1472938" y="3745828"/>
                <a:ext cx="72126" cy="53788"/>
                <a:chOff x="1472938" y="3745828"/>
                <a:chExt cx="72126" cy="53788"/>
              </a:xfrm>
            </p:grpSpPr>
            <p:sp>
              <p:nvSpPr>
                <p:cNvPr id="4490" name="Google Shape;4490;p7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77"/>
              <p:cNvGrpSpPr/>
              <p:nvPr/>
            </p:nvGrpSpPr>
            <p:grpSpPr>
              <a:xfrm>
                <a:off x="1819181" y="4089633"/>
                <a:ext cx="72126" cy="53788"/>
                <a:chOff x="1819181" y="4089633"/>
                <a:chExt cx="72126" cy="53788"/>
              </a:xfrm>
            </p:grpSpPr>
            <p:sp>
              <p:nvSpPr>
                <p:cNvPr id="4493" name="Google Shape;4493;p7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77"/>
              <p:cNvGrpSpPr/>
              <p:nvPr/>
            </p:nvGrpSpPr>
            <p:grpSpPr>
              <a:xfrm>
                <a:off x="1455707" y="4084171"/>
                <a:ext cx="64321" cy="64544"/>
                <a:chOff x="1455707" y="4084171"/>
                <a:chExt cx="64321" cy="64544"/>
              </a:xfrm>
            </p:grpSpPr>
            <p:sp>
              <p:nvSpPr>
                <p:cNvPr id="4496" name="Google Shape;4496;p7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77"/>
              <p:cNvGrpSpPr/>
              <p:nvPr/>
            </p:nvGrpSpPr>
            <p:grpSpPr>
              <a:xfrm>
                <a:off x="1818610" y="3731058"/>
                <a:ext cx="64321" cy="64544"/>
                <a:chOff x="1818610" y="3731058"/>
                <a:chExt cx="64321" cy="64544"/>
              </a:xfrm>
            </p:grpSpPr>
            <p:sp>
              <p:nvSpPr>
                <p:cNvPr id="4499" name="Google Shape;4499;p7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77"/>
              <p:cNvGrpSpPr/>
              <p:nvPr/>
            </p:nvGrpSpPr>
            <p:grpSpPr>
              <a:xfrm>
                <a:off x="2172491" y="4089633"/>
                <a:ext cx="72126" cy="53788"/>
                <a:chOff x="2172491" y="4089633"/>
                <a:chExt cx="72126" cy="53788"/>
              </a:xfrm>
            </p:grpSpPr>
            <p:sp>
              <p:nvSpPr>
                <p:cNvPr id="4502" name="Google Shape;4502;p7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77"/>
              <p:cNvGrpSpPr/>
              <p:nvPr/>
            </p:nvGrpSpPr>
            <p:grpSpPr>
              <a:xfrm>
                <a:off x="2171920" y="3731058"/>
                <a:ext cx="64321" cy="64544"/>
                <a:chOff x="2171920" y="3731058"/>
                <a:chExt cx="64321" cy="64544"/>
              </a:xfrm>
            </p:grpSpPr>
            <p:sp>
              <p:nvSpPr>
                <p:cNvPr id="4505" name="Google Shape;4505;p7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77"/>
              <p:cNvGrpSpPr/>
              <p:nvPr/>
            </p:nvGrpSpPr>
            <p:grpSpPr>
              <a:xfrm>
                <a:off x="2874730" y="3745828"/>
                <a:ext cx="72126" cy="53788"/>
                <a:chOff x="2874730" y="3745828"/>
                <a:chExt cx="72126" cy="53788"/>
              </a:xfrm>
            </p:grpSpPr>
            <p:sp>
              <p:nvSpPr>
                <p:cNvPr id="4508" name="Google Shape;4508;p7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77"/>
              <p:cNvGrpSpPr/>
              <p:nvPr/>
            </p:nvGrpSpPr>
            <p:grpSpPr>
              <a:xfrm>
                <a:off x="2878589" y="4081481"/>
                <a:ext cx="64321" cy="64544"/>
                <a:chOff x="2878589" y="4081481"/>
                <a:chExt cx="64321" cy="64544"/>
              </a:xfrm>
            </p:grpSpPr>
            <p:sp>
              <p:nvSpPr>
                <p:cNvPr id="4511" name="Google Shape;4511;p7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77"/>
              <p:cNvGrpSpPr/>
              <p:nvPr/>
            </p:nvGrpSpPr>
            <p:grpSpPr>
              <a:xfrm>
                <a:off x="2525796" y="4089633"/>
                <a:ext cx="72126" cy="53788"/>
                <a:chOff x="2525796" y="4089633"/>
                <a:chExt cx="72126" cy="53788"/>
              </a:xfrm>
            </p:grpSpPr>
            <p:sp>
              <p:nvSpPr>
                <p:cNvPr id="4514" name="Google Shape;4514;p7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77"/>
              <p:cNvGrpSpPr/>
              <p:nvPr/>
            </p:nvGrpSpPr>
            <p:grpSpPr>
              <a:xfrm>
                <a:off x="2525225" y="3731058"/>
                <a:ext cx="64321" cy="64544"/>
                <a:chOff x="2525225" y="3731058"/>
                <a:chExt cx="64321" cy="64544"/>
              </a:xfrm>
            </p:grpSpPr>
            <p:sp>
              <p:nvSpPr>
                <p:cNvPr id="4517" name="Google Shape;4517;p7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2" name="Shape 4522"/>
        <p:cNvGrpSpPr/>
        <p:nvPr/>
      </p:nvGrpSpPr>
      <p:grpSpPr>
        <a:xfrm>
          <a:off x="0" y="0"/>
          <a:ext cx="0" cy="0"/>
          <a:chOff x="0" y="0"/>
          <a:chExt cx="0" cy="0"/>
        </a:xfrm>
      </p:grpSpPr>
      <p:grpSp>
        <p:nvGrpSpPr>
          <p:cNvPr id="4523" name="Google Shape;4523;p78"/>
          <p:cNvGrpSpPr/>
          <p:nvPr/>
        </p:nvGrpSpPr>
        <p:grpSpPr>
          <a:xfrm>
            <a:off x="5780148" y="1859605"/>
            <a:ext cx="671400" cy="674856"/>
            <a:chOff x="5780148" y="1859605"/>
            <a:chExt cx="671400" cy="674856"/>
          </a:xfrm>
        </p:grpSpPr>
        <p:sp>
          <p:nvSpPr>
            <p:cNvPr id="4524" name="Google Shape;4524;p7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78"/>
          <p:cNvGrpSpPr/>
          <p:nvPr/>
        </p:nvGrpSpPr>
        <p:grpSpPr>
          <a:xfrm>
            <a:off x="716991" y="971306"/>
            <a:ext cx="845921" cy="690752"/>
            <a:chOff x="732428" y="1198513"/>
            <a:chExt cx="845921" cy="690752"/>
          </a:xfrm>
        </p:grpSpPr>
        <p:grpSp>
          <p:nvGrpSpPr>
            <p:cNvPr id="4529" name="Google Shape;4529;p78"/>
            <p:cNvGrpSpPr/>
            <p:nvPr/>
          </p:nvGrpSpPr>
          <p:grpSpPr>
            <a:xfrm>
              <a:off x="823030" y="1198513"/>
              <a:ext cx="755319" cy="690752"/>
              <a:chOff x="823030" y="1198513"/>
              <a:chExt cx="755319" cy="690752"/>
            </a:xfrm>
          </p:grpSpPr>
          <p:sp>
            <p:nvSpPr>
              <p:cNvPr id="4530" name="Google Shape;4530;p7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78"/>
            <p:cNvGrpSpPr/>
            <p:nvPr/>
          </p:nvGrpSpPr>
          <p:grpSpPr>
            <a:xfrm>
              <a:off x="732428" y="1239937"/>
              <a:ext cx="739912" cy="607886"/>
              <a:chOff x="732428" y="1239937"/>
              <a:chExt cx="739912" cy="607886"/>
            </a:xfrm>
          </p:grpSpPr>
          <p:sp>
            <p:nvSpPr>
              <p:cNvPr id="4533" name="Google Shape;4533;p7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78"/>
            <p:cNvGrpSpPr/>
            <p:nvPr/>
          </p:nvGrpSpPr>
          <p:grpSpPr>
            <a:xfrm>
              <a:off x="732428" y="1277018"/>
              <a:ext cx="702832" cy="533758"/>
              <a:chOff x="732428" y="1277018"/>
              <a:chExt cx="702832" cy="533758"/>
            </a:xfrm>
          </p:grpSpPr>
          <p:sp>
            <p:nvSpPr>
              <p:cNvPr id="4536" name="Google Shape;4536;p7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78"/>
            <p:cNvGrpSpPr/>
            <p:nvPr/>
          </p:nvGrpSpPr>
          <p:grpSpPr>
            <a:xfrm>
              <a:off x="931170" y="1306653"/>
              <a:ext cx="647179" cy="474455"/>
              <a:chOff x="931170" y="1306653"/>
              <a:chExt cx="647179" cy="474455"/>
            </a:xfrm>
          </p:grpSpPr>
          <p:sp>
            <p:nvSpPr>
              <p:cNvPr id="4539" name="Google Shape;4539;p7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1" name="Google Shape;4541;p7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78"/>
          <p:cNvGrpSpPr/>
          <p:nvPr/>
        </p:nvGrpSpPr>
        <p:grpSpPr>
          <a:xfrm>
            <a:off x="3948600" y="971313"/>
            <a:ext cx="634656" cy="699982"/>
            <a:chOff x="5985650" y="2860025"/>
            <a:chExt cx="1396075" cy="1539775"/>
          </a:xfrm>
        </p:grpSpPr>
        <p:sp>
          <p:nvSpPr>
            <p:cNvPr id="4543" name="Google Shape;4543;p7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78"/>
          <p:cNvGrpSpPr/>
          <p:nvPr/>
        </p:nvGrpSpPr>
        <p:grpSpPr>
          <a:xfrm>
            <a:off x="4704250" y="971306"/>
            <a:ext cx="725845" cy="699975"/>
            <a:chOff x="4249973" y="1201875"/>
            <a:chExt cx="1958568" cy="1888762"/>
          </a:xfrm>
        </p:grpSpPr>
        <p:sp>
          <p:nvSpPr>
            <p:cNvPr id="4576" name="Google Shape;4576;p7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7" name="Google Shape;4577;p78"/>
            <p:cNvGrpSpPr/>
            <p:nvPr/>
          </p:nvGrpSpPr>
          <p:grpSpPr>
            <a:xfrm>
              <a:off x="5853086" y="1789142"/>
              <a:ext cx="355454" cy="1048099"/>
              <a:chOff x="5576108" y="2016725"/>
              <a:chExt cx="565200" cy="1666560"/>
            </a:xfrm>
          </p:grpSpPr>
          <p:sp>
            <p:nvSpPr>
              <p:cNvPr id="4578" name="Google Shape;4578;p7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79" name="Google Shape;4579;p7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78"/>
            <p:cNvGrpSpPr/>
            <p:nvPr/>
          </p:nvGrpSpPr>
          <p:grpSpPr>
            <a:xfrm>
              <a:off x="4869455" y="2691676"/>
              <a:ext cx="1013897" cy="398961"/>
              <a:chOff x="4012057" y="3451825"/>
              <a:chExt cx="1612175" cy="634379"/>
            </a:xfrm>
          </p:grpSpPr>
          <p:sp>
            <p:nvSpPr>
              <p:cNvPr id="4581" name="Google Shape;4581;p7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82" name="Google Shape;4582;p7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78"/>
            <p:cNvGrpSpPr/>
            <p:nvPr/>
          </p:nvGrpSpPr>
          <p:grpSpPr>
            <a:xfrm>
              <a:off x="4276937" y="2155961"/>
              <a:ext cx="651965" cy="891358"/>
              <a:chOff x="3069908" y="2599997"/>
              <a:chExt cx="1036675" cy="1417328"/>
            </a:xfrm>
          </p:grpSpPr>
          <p:sp>
            <p:nvSpPr>
              <p:cNvPr id="4584" name="Google Shape;4584;p7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85" name="Google Shape;4585;p7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78"/>
            <p:cNvGrpSpPr/>
            <p:nvPr/>
          </p:nvGrpSpPr>
          <p:grpSpPr>
            <a:xfrm>
              <a:off x="5054918" y="1201875"/>
              <a:ext cx="999548" cy="602711"/>
              <a:chOff x="4306958" y="1082925"/>
              <a:chExt cx="1589359" cy="958358"/>
            </a:xfrm>
          </p:grpSpPr>
          <p:sp>
            <p:nvSpPr>
              <p:cNvPr id="4587" name="Google Shape;4587;p7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88" name="Google Shape;4588;p7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78"/>
            <p:cNvGrpSpPr/>
            <p:nvPr/>
          </p:nvGrpSpPr>
          <p:grpSpPr>
            <a:xfrm>
              <a:off x="4249973" y="1303451"/>
              <a:ext cx="799317" cy="841334"/>
              <a:chOff x="3027033" y="1244439"/>
              <a:chExt cx="1270977" cy="1337786"/>
            </a:xfrm>
          </p:grpSpPr>
          <p:sp>
            <p:nvSpPr>
              <p:cNvPr id="4590" name="Google Shape;4590;p7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91" name="Google Shape;4591;p7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2" name="Google Shape;4592;p78"/>
          <p:cNvGrpSpPr/>
          <p:nvPr/>
        </p:nvGrpSpPr>
        <p:grpSpPr>
          <a:xfrm>
            <a:off x="4057114" y="1858087"/>
            <a:ext cx="750769" cy="683784"/>
            <a:chOff x="4204684" y="2104422"/>
            <a:chExt cx="699822" cy="637382"/>
          </a:xfrm>
        </p:grpSpPr>
        <p:grpSp>
          <p:nvGrpSpPr>
            <p:cNvPr id="4593" name="Google Shape;4593;p78"/>
            <p:cNvGrpSpPr/>
            <p:nvPr/>
          </p:nvGrpSpPr>
          <p:grpSpPr>
            <a:xfrm>
              <a:off x="4204684" y="2430067"/>
              <a:ext cx="342957" cy="311738"/>
              <a:chOff x="4204684" y="2430067"/>
              <a:chExt cx="342957" cy="311738"/>
            </a:xfrm>
          </p:grpSpPr>
          <p:sp>
            <p:nvSpPr>
              <p:cNvPr id="4594" name="Google Shape;4594;p7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78"/>
            <p:cNvGrpSpPr/>
            <p:nvPr/>
          </p:nvGrpSpPr>
          <p:grpSpPr>
            <a:xfrm>
              <a:off x="4561586" y="2430067"/>
              <a:ext cx="342920" cy="311738"/>
              <a:chOff x="4561586" y="2430067"/>
              <a:chExt cx="342920" cy="311738"/>
            </a:xfrm>
          </p:grpSpPr>
          <p:sp>
            <p:nvSpPr>
              <p:cNvPr id="4597" name="Google Shape;4597;p7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78"/>
            <p:cNvGrpSpPr/>
            <p:nvPr/>
          </p:nvGrpSpPr>
          <p:grpSpPr>
            <a:xfrm>
              <a:off x="4561586" y="2104422"/>
              <a:ext cx="342920" cy="311738"/>
              <a:chOff x="4561586" y="2104422"/>
              <a:chExt cx="342920" cy="311738"/>
            </a:xfrm>
          </p:grpSpPr>
          <p:sp>
            <p:nvSpPr>
              <p:cNvPr id="4600" name="Google Shape;4600;p7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78"/>
            <p:cNvGrpSpPr/>
            <p:nvPr/>
          </p:nvGrpSpPr>
          <p:grpSpPr>
            <a:xfrm>
              <a:off x="4204684" y="2104422"/>
              <a:ext cx="342957" cy="311664"/>
              <a:chOff x="4204684" y="2104422"/>
              <a:chExt cx="342957" cy="311664"/>
            </a:xfrm>
          </p:grpSpPr>
          <p:sp>
            <p:nvSpPr>
              <p:cNvPr id="4603" name="Google Shape;4603;p7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5" name="Google Shape;4605;p78"/>
          <p:cNvGrpSpPr/>
          <p:nvPr/>
        </p:nvGrpSpPr>
        <p:grpSpPr>
          <a:xfrm>
            <a:off x="5521547" y="971301"/>
            <a:ext cx="660591" cy="688867"/>
            <a:chOff x="5830645" y="1267368"/>
            <a:chExt cx="530340" cy="553040"/>
          </a:xfrm>
        </p:grpSpPr>
        <p:sp>
          <p:nvSpPr>
            <p:cNvPr id="4606" name="Google Shape;4606;p7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7" name="Google Shape;4607;p78"/>
            <p:cNvGrpSpPr/>
            <p:nvPr/>
          </p:nvGrpSpPr>
          <p:grpSpPr>
            <a:xfrm>
              <a:off x="5830645" y="1267368"/>
              <a:ext cx="259743" cy="269909"/>
              <a:chOff x="5830645" y="1267368"/>
              <a:chExt cx="259743" cy="269909"/>
            </a:xfrm>
          </p:grpSpPr>
          <p:sp>
            <p:nvSpPr>
              <p:cNvPr id="4608" name="Google Shape;4608;p7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78"/>
            <p:cNvGrpSpPr/>
            <p:nvPr/>
          </p:nvGrpSpPr>
          <p:grpSpPr>
            <a:xfrm>
              <a:off x="6101293" y="1267368"/>
              <a:ext cx="259692" cy="269909"/>
              <a:chOff x="6101293" y="1267368"/>
              <a:chExt cx="259692" cy="269909"/>
            </a:xfrm>
          </p:grpSpPr>
          <p:sp>
            <p:nvSpPr>
              <p:cNvPr id="4611" name="Google Shape;4611;p7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78"/>
            <p:cNvGrpSpPr/>
            <p:nvPr/>
          </p:nvGrpSpPr>
          <p:grpSpPr>
            <a:xfrm>
              <a:off x="5830645" y="1550500"/>
              <a:ext cx="259692" cy="269909"/>
              <a:chOff x="5830645" y="1550500"/>
              <a:chExt cx="259692" cy="269909"/>
            </a:xfrm>
          </p:grpSpPr>
          <p:sp>
            <p:nvSpPr>
              <p:cNvPr id="4614" name="Google Shape;4614;p7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78"/>
            <p:cNvGrpSpPr/>
            <p:nvPr/>
          </p:nvGrpSpPr>
          <p:grpSpPr>
            <a:xfrm>
              <a:off x="6101293" y="1550500"/>
              <a:ext cx="259692" cy="269909"/>
              <a:chOff x="6101293" y="1550500"/>
              <a:chExt cx="259692" cy="269909"/>
            </a:xfrm>
          </p:grpSpPr>
          <p:sp>
            <p:nvSpPr>
              <p:cNvPr id="4617" name="Google Shape;4617;p7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9" name="Google Shape;4619;p78"/>
          <p:cNvGrpSpPr/>
          <p:nvPr/>
        </p:nvGrpSpPr>
        <p:grpSpPr>
          <a:xfrm>
            <a:off x="723700" y="1861760"/>
            <a:ext cx="697154" cy="679574"/>
            <a:chOff x="2679875" y="2361475"/>
            <a:chExt cx="780425" cy="760575"/>
          </a:xfrm>
        </p:grpSpPr>
        <p:sp>
          <p:nvSpPr>
            <p:cNvPr id="4620" name="Google Shape;4620;p7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78"/>
          <p:cNvGrpSpPr/>
          <p:nvPr/>
        </p:nvGrpSpPr>
        <p:grpSpPr>
          <a:xfrm>
            <a:off x="3122859" y="971352"/>
            <a:ext cx="735829" cy="684547"/>
            <a:chOff x="3351965" y="1148808"/>
            <a:chExt cx="750770" cy="698375"/>
          </a:xfrm>
        </p:grpSpPr>
        <p:grpSp>
          <p:nvGrpSpPr>
            <p:cNvPr id="4627" name="Google Shape;4627;p78"/>
            <p:cNvGrpSpPr/>
            <p:nvPr/>
          </p:nvGrpSpPr>
          <p:grpSpPr>
            <a:xfrm>
              <a:off x="3586796" y="1148808"/>
              <a:ext cx="294857" cy="286830"/>
              <a:chOff x="3750225" y="1774000"/>
              <a:chExt cx="149575" cy="145525"/>
            </a:xfrm>
          </p:grpSpPr>
          <p:sp>
            <p:nvSpPr>
              <p:cNvPr id="4628" name="Google Shape;4628;p7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78"/>
            <p:cNvGrpSpPr/>
            <p:nvPr/>
          </p:nvGrpSpPr>
          <p:grpSpPr>
            <a:xfrm>
              <a:off x="3779245" y="1375768"/>
              <a:ext cx="323490" cy="286978"/>
              <a:chOff x="3847850" y="1889150"/>
              <a:chExt cx="164100" cy="145600"/>
            </a:xfrm>
          </p:grpSpPr>
          <p:sp>
            <p:nvSpPr>
              <p:cNvPr id="4631" name="Google Shape;4631;p7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78"/>
            <p:cNvGrpSpPr/>
            <p:nvPr/>
          </p:nvGrpSpPr>
          <p:grpSpPr>
            <a:xfrm>
              <a:off x="3351965" y="1330435"/>
              <a:ext cx="295449" cy="285401"/>
              <a:chOff x="3631100" y="1866150"/>
              <a:chExt cx="149875" cy="144800"/>
            </a:xfrm>
          </p:grpSpPr>
          <p:sp>
            <p:nvSpPr>
              <p:cNvPr id="4634" name="Google Shape;4634;p7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78"/>
            <p:cNvGrpSpPr/>
            <p:nvPr/>
          </p:nvGrpSpPr>
          <p:grpSpPr>
            <a:xfrm>
              <a:off x="3548208" y="1560352"/>
              <a:ext cx="294808" cy="286830"/>
              <a:chOff x="3730650" y="1982800"/>
              <a:chExt cx="149550" cy="145525"/>
            </a:xfrm>
          </p:grpSpPr>
          <p:sp>
            <p:nvSpPr>
              <p:cNvPr id="4637" name="Google Shape;4637;p7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9" name="Google Shape;4639;p78"/>
          <p:cNvGrpSpPr/>
          <p:nvPr/>
        </p:nvGrpSpPr>
        <p:grpSpPr>
          <a:xfrm>
            <a:off x="7624512" y="971306"/>
            <a:ext cx="804565" cy="677795"/>
            <a:chOff x="7636443" y="1204988"/>
            <a:chExt cx="804565" cy="677795"/>
          </a:xfrm>
        </p:grpSpPr>
        <p:grpSp>
          <p:nvGrpSpPr>
            <p:cNvPr id="4640" name="Google Shape;4640;p78"/>
            <p:cNvGrpSpPr/>
            <p:nvPr/>
          </p:nvGrpSpPr>
          <p:grpSpPr>
            <a:xfrm>
              <a:off x="7636443" y="1509705"/>
              <a:ext cx="804565" cy="373078"/>
              <a:chOff x="7636443" y="1509705"/>
              <a:chExt cx="804565" cy="373078"/>
            </a:xfrm>
          </p:grpSpPr>
          <p:sp>
            <p:nvSpPr>
              <p:cNvPr id="4641" name="Google Shape;4641;p7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78"/>
            <p:cNvGrpSpPr/>
            <p:nvPr/>
          </p:nvGrpSpPr>
          <p:grpSpPr>
            <a:xfrm>
              <a:off x="7636443" y="1408133"/>
              <a:ext cx="804565" cy="373078"/>
              <a:chOff x="7636443" y="1408133"/>
              <a:chExt cx="804565" cy="373078"/>
            </a:xfrm>
          </p:grpSpPr>
          <p:sp>
            <p:nvSpPr>
              <p:cNvPr id="4644" name="Google Shape;4644;p7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78"/>
            <p:cNvGrpSpPr/>
            <p:nvPr/>
          </p:nvGrpSpPr>
          <p:grpSpPr>
            <a:xfrm>
              <a:off x="7636443" y="1306560"/>
              <a:ext cx="804565" cy="373078"/>
              <a:chOff x="7636443" y="1306560"/>
              <a:chExt cx="804565" cy="373078"/>
            </a:xfrm>
          </p:grpSpPr>
          <p:sp>
            <p:nvSpPr>
              <p:cNvPr id="4647" name="Google Shape;4647;p7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78"/>
            <p:cNvGrpSpPr/>
            <p:nvPr/>
          </p:nvGrpSpPr>
          <p:grpSpPr>
            <a:xfrm>
              <a:off x="7636443" y="1204988"/>
              <a:ext cx="804565" cy="373078"/>
              <a:chOff x="7636443" y="1204988"/>
              <a:chExt cx="804565" cy="373078"/>
            </a:xfrm>
          </p:grpSpPr>
          <p:sp>
            <p:nvSpPr>
              <p:cNvPr id="4650" name="Google Shape;4650;p7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2" name="Google Shape;4652;p78"/>
          <p:cNvGrpSpPr/>
          <p:nvPr/>
        </p:nvGrpSpPr>
        <p:grpSpPr>
          <a:xfrm>
            <a:off x="4963358" y="1878721"/>
            <a:ext cx="661339" cy="661188"/>
            <a:chOff x="3990000" y="975400"/>
            <a:chExt cx="3934200" cy="3933300"/>
          </a:xfrm>
        </p:grpSpPr>
        <p:sp>
          <p:nvSpPr>
            <p:cNvPr id="4653" name="Google Shape;4653;p7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78"/>
          <p:cNvGrpSpPr/>
          <p:nvPr/>
        </p:nvGrpSpPr>
        <p:grpSpPr>
          <a:xfrm>
            <a:off x="6607006" y="1857359"/>
            <a:ext cx="868881" cy="684241"/>
            <a:chOff x="6598259" y="2078634"/>
            <a:chExt cx="868881" cy="684241"/>
          </a:xfrm>
        </p:grpSpPr>
        <p:sp>
          <p:nvSpPr>
            <p:cNvPr id="4658" name="Google Shape;4658;p7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4" name="Google Shape;4664;p78"/>
            <p:cNvGrpSpPr/>
            <p:nvPr/>
          </p:nvGrpSpPr>
          <p:grpSpPr>
            <a:xfrm>
              <a:off x="6808175" y="2078634"/>
              <a:ext cx="452229" cy="684241"/>
              <a:chOff x="6808175" y="2078634"/>
              <a:chExt cx="452229" cy="684241"/>
            </a:xfrm>
          </p:grpSpPr>
          <p:sp>
            <p:nvSpPr>
              <p:cNvPr id="4665" name="Google Shape;4665;p7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1" name="Google Shape;4671;p78"/>
              <p:cNvGrpSpPr/>
              <p:nvPr/>
            </p:nvGrpSpPr>
            <p:grpSpPr>
              <a:xfrm>
                <a:off x="6821586" y="2078634"/>
                <a:ext cx="426871" cy="684241"/>
                <a:chOff x="6821586" y="2078634"/>
                <a:chExt cx="426871" cy="684241"/>
              </a:xfrm>
            </p:grpSpPr>
            <p:grpSp>
              <p:nvGrpSpPr>
                <p:cNvPr id="4672" name="Google Shape;4672;p78"/>
                <p:cNvGrpSpPr/>
                <p:nvPr/>
              </p:nvGrpSpPr>
              <p:grpSpPr>
                <a:xfrm>
                  <a:off x="6821586" y="2078634"/>
                  <a:ext cx="426871" cy="684241"/>
                  <a:chOff x="6821586" y="2078634"/>
                  <a:chExt cx="426871" cy="684241"/>
                </a:xfrm>
              </p:grpSpPr>
              <p:sp>
                <p:nvSpPr>
                  <p:cNvPr id="4673" name="Google Shape;4673;p7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2" name="Google Shape;4692;p7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98" name="Google Shape;4698;p78"/>
          <p:cNvGrpSpPr/>
          <p:nvPr/>
        </p:nvGrpSpPr>
        <p:grpSpPr>
          <a:xfrm>
            <a:off x="716989" y="3531368"/>
            <a:ext cx="1340789" cy="640830"/>
            <a:chOff x="238125" y="1151100"/>
            <a:chExt cx="7139450" cy="3412300"/>
          </a:xfrm>
        </p:grpSpPr>
        <p:sp>
          <p:nvSpPr>
            <p:cNvPr id="4699" name="Google Shape;4699;p7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78"/>
          <p:cNvGrpSpPr/>
          <p:nvPr/>
        </p:nvGrpSpPr>
        <p:grpSpPr>
          <a:xfrm>
            <a:off x="5584212" y="2734649"/>
            <a:ext cx="985357" cy="585764"/>
            <a:chOff x="5145061" y="2881789"/>
            <a:chExt cx="1107641" cy="658458"/>
          </a:xfrm>
        </p:grpSpPr>
        <p:grpSp>
          <p:nvGrpSpPr>
            <p:cNvPr id="4712" name="Google Shape;4712;p78"/>
            <p:cNvGrpSpPr/>
            <p:nvPr/>
          </p:nvGrpSpPr>
          <p:grpSpPr>
            <a:xfrm>
              <a:off x="5722989" y="3244587"/>
              <a:ext cx="529713" cy="295659"/>
              <a:chOff x="5722989" y="3244587"/>
              <a:chExt cx="529713" cy="295659"/>
            </a:xfrm>
          </p:grpSpPr>
          <p:sp>
            <p:nvSpPr>
              <p:cNvPr id="4713" name="Google Shape;4713;p7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14" name="Google Shape;4714;p7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15" name="Google Shape;4715;p78"/>
            <p:cNvGrpSpPr/>
            <p:nvPr/>
          </p:nvGrpSpPr>
          <p:grpSpPr>
            <a:xfrm>
              <a:off x="5145061" y="3244587"/>
              <a:ext cx="536807" cy="295659"/>
              <a:chOff x="5145061" y="3244587"/>
              <a:chExt cx="536807" cy="295659"/>
            </a:xfrm>
          </p:grpSpPr>
          <p:sp>
            <p:nvSpPr>
              <p:cNvPr id="4716" name="Google Shape;4716;p7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17" name="Google Shape;4717;p7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18" name="Google Shape;4718;p78"/>
            <p:cNvGrpSpPr/>
            <p:nvPr/>
          </p:nvGrpSpPr>
          <p:grpSpPr>
            <a:xfrm>
              <a:off x="5341327" y="2898245"/>
              <a:ext cx="532309" cy="614891"/>
              <a:chOff x="5341327" y="2898245"/>
              <a:chExt cx="532309" cy="614891"/>
            </a:xfrm>
          </p:grpSpPr>
          <p:sp>
            <p:nvSpPr>
              <p:cNvPr id="4719" name="Google Shape;4719;p7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20" name="Google Shape;4720;p7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21" name="Google Shape;4721;p78"/>
            <p:cNvGrpSpPr/>
            <p:nvPr/>
          </p:nvGrpSpPr>
          <p:grpSpPr>
            <a:xfrm>
              <a:off x="5532290" y="2881789"/>
              <a:ext cx="620516" cy="305456"/>
              <a:chOff x="5532290" y="2881789"/>
              <a:chExt cx="620516" cy="305456"/>
            </a:xfrm>
          </p:grpSpPr>
          <p:sp>
            <p:nvSpPr>
              <p:cNvPr id="4722" name="Google Shape;4722;p7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23" name="Google Shape;4723;p7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724" name="Google Shape;4724;p78"/>
          <p:cNvGrpSpPr/>
          <p:nvPr/>
        </p:nvGrpSpPr>
        <p:grpSpPr>
          <a:xfrm>
            <a:off x="8163135" y="3526707"/>
            <a:ext cx="269068" cy="645491"/>
            <a:chOff x="7026852" y="3311869"/>
            <a:chExt cx="434331" cy="1041954"/>
          </a:xfrm>
        </p:grpSpPr>
        <p:sp>
          <p:nvSpPr>
            <p:cNvPr id="4725" name="Google Shape;4725;p7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78"/>
          <p:cNvGrpSpPr/>
          <p:nvPr/>
        </p:nvGrpSpPr>
        <p:grpSpPr>
          <a:xfrm>
            <a:off x="6179716" y="3565945"/>
            <a:ext cx="293882" cy="293836"/>
            <a:chOff x="4873519" y="3311869"/>
            <a:chExt cx="499374" cy="499296"/>
          </a:xfrm>
        </p:grpSpPr>
        <p:sp>
          <p:nvSpPr>
            <p:cNvPr id="4729" name="Google Shape;4729;p7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78"/>
          <p:cNvGrpSpPr/>
          <p:nvPr/>
        </p:nvGrpSpPr>
        <p:grpSpPr>
          <a:xfrm>
            <a:off x="6179716" y="3878316"/>
            <a:ext cx="293882" cy="293882"/>
            <a:chOff x="4873519" y="3875839"/>
            <a:chExt cx="499374" cy="499374"/>
          </a:xfrm>
        </p:grpSpPr>
        <p:sp>
          <p:nvSpPr>
            <p:cNvPr id="4732" name="Google Shape;4732;p7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78"/>
          <p:cNvGrpSpPr/>
          <p:nvPr/>
        </p:nvGrpSpPr>
        <p:grpSpPr>
          <a:xfrm>
            <a:off x="2410244" y="1850269"/>
            <a:ext cx="698104" cy="698208"/>
            <a:chOff x="2565073" y="2075876"/>
            <a:chExt cx="672482" cy="672518"/>
          </a:xfrm>
        </p:grpSpPr>
        <p:sp>
          <p:nvSpPr>
            <p:cNvPr id="4735" name="Google Shape;4735;p7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78"/>
          <p:cNvGrpSpPr/>
          <p:nvPr/>
        </p:nvGrpSpPr>
        <p:grpSpPr>
          <a:xfrm>
            <a:off x="5633655" y="3534869"/>
            <a:ext cx="438354" cy="637329"/>
            <a:chOff x="1697726" y="3244179"/>
            <a:chExt cx="788124" cy="1146069"/>
          </a:xfrm>
        </p:grpSpPr>
        <p:sp>
          <p:nvSpPr>
            <p:cNvPr id="4742" name="Google Shape;4742;p7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4" name="Google Shape;4744;p78"/>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5" name="Google Shape;4745;p78"/>
          <p:cNvGrpSpPr/>
          <p:nvPr/>
        </p:nvGrpSpPr>
        <p:grpSpPr>
          <a:xfrm>
            <a:off x="7634869" y="1863232"/>
            <a:ext cx="799565" cy="670282"/>
            <a:chOff x="7617850" y="2063282"/>
            <a:chExt cx="799565" cy="670282"/>
          </a:xfrm>
        </p:grpSpPr>
        <p:cxnSp>
          <p:nvCxnSpPr>
            <p:cNvPr id="4746" name="Google Shape;4746;p7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47" name="Google Shape;4747;p7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48" name="Google Shape;4748;p7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49" name="Google Shape;4749;p7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50" name="Google Shape;4750;p7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751" name="Google Shape;4751;p7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52" name="Google Shape;4752;p78"/>
            <p:cNvGrpSpPr/>
            <p:nvPr/>
          </p:nvGrpSpPr>
          <p:grpSpPr>
            <a:xfrm>
              <a:off x="7734309" y="2063282"/>
              <a:ext cx="570957" cy="620095"/>
              <a:chOff x="7734309" y="2063282"/>
              <a:chExt cx="570957" cy="620095"/>
            </a:xfrm>
          </p:grpSpPr>
          <p:grpSp>
            <p:nvGrpSpPr>
              <p:cNvPr id="4753" name="Google Shape;4753;p78"/>
              <p:cNvGrpSpPr/>
              <p:nvPr/>
            </p:nvGrpSpPr>
            <p:grpSpPr>
              <a:xfrm>
                <a:off x="8031573" y="2063282"/>
                <a:ext cx="273693" cy="620095"/>
                <a:chOff x="8031573" y="2063282"/>
                <a:chExt cx="273693" cy="620095"/>
              </a:xfrm>
            </p:grpSpPr>
            <p:sp>
              <p:nvSpPr>
                <p:cNvPr id="4754" name="Google Shape;4754;p7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78"/>
              <p:cNvGrpSpPr/>
              <p:nvPr/>
            </p:nvGrpSpPr>
            <p:grpSpPr>
              <a:xfrm flipH="1">
                <a:off x="7734309" y="2063282"/>
                <a:ext cx="273693" cy="620095"/>
                <a:chOff x="8031573" y="2063282"/>
                <a:chExt cx="273693" cy="620095"/>
              </a:xfrm>
            </p:grpSpPr>
            <p:sp>
              <p:nvSpPr>
                <p:cNvPr id="4759" name="Google Shape;4759;p7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63" name="Google Shape;4763;p78"/>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8"/>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78"/>
          <p:cNvGrpSpPr/>
          <p:nvPr/>
        </p:nvGrpSpPr>
        <p:grpSpPr>
          <a:xfrm>
            <a:off x="7821475" y="2716715"/>
            <a:ext cx="602567" cy="601884"/>
            <a:chOff x="1186975" y="238125"/>
            <a:chExt cx="5244275" cy="5238325"/>
          </a:xfrm>
        </p:grpSpPr>
        <p:sp>
          <p:nvSpPr>
            <p:cNvPr id="4766" name="Google Shape;4766;p7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78"/>
          <p:cNvGrpSpPr/>
          <p:nvPr/>
        </p:nvGrpSpPr>
        <p:grpSpPr>
          <a:xfrm>
            <a:off x="3264213" y="1856199"/>
            <a:ext cx="651848" cy="687338"/>
            <a:chOff x="3400515" y="2056248"/>
            <a:chExt cx="698134" cy="735987"/>
          </a:xfrm>
        </p:grpSpPr>
        <p:grpSp>
          <p:nvGrpSpPr>
            <p:cNvPr id="4771" name="Google Shape;4771;p78"/>
            <p:cNvGrpSpPr/>
            <p:nvPr/>
          </p:nvGrpSpPr>
          <p:grpSpPr>
            <a:xfrm>
              <a:off x="3400515" y="2283913"/>
              <a:ext cx="312919" cy="219900"/>
              <a:chOff x="3400515" y="2283913"/>
              <a:chExt cx="312919" cy="219900"/>
            </a:xfrm>
          </p:grpSpPr>
          <p:sp>
            <p:nvSpPr>
              <p:cNvPr id="4772" name="Google Shape;4772;p7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73" name="Google Shape;4773;p7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74" name="Google Shape;4774;p78"/>
            <p:cNvGrpSpPr/>
            <p:nvPr/>
          </p:nvGrpSpPr>
          <p:grpSpPr>
            <a:xfrm>
              <a:off x="3547823" y="2461089"/>
              <a:ext cx="219900" cy="331146"/>
              <a:chOff x="3547823" y="2461089"/>
              <a:chExt cx="219900" cy="331146"/>
            </a:xfrm>
          </p:grpSpPr>
          <p:sp>
            <p:nvSpPr>
              <p:cNvPr id="4775" name="Google Shape;4775;p7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76" name="Google Shape;4776;p7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77" name="Google Shape;4777;p78"/>
            <p:cNvGrpSpPr/>
            <p:nvPr/>
          </p:nvGrpSpPr>
          <p:grpSpPr>
            <a:xfrm>
              <a:off x="3734138" y="2461089"/>
              <a:ext cx="219900" cy="331146"/>
              <a:chOff x="3734138" y="2461089"/>
              <a:chExt cx="219900" cy="331146"/>
            </a:xfrm>
          </p:grpSpPr>
          <p:sp>
            <p:nvSpPr>
              <p:cNvPr id="4778" name="Google Shape;4778;p7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79" name="Google Shape;4779;p7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80" name="Google Shape;4780;p78"/>
            <p:cNvGrpSpPr/>
            <p:nvPr/>
          </p:nvGrpSpPr>
          <p:grpSpPr>
            <a:xfrm>
              <a:off x="3787560" y="2281742"/>
              <a:ext cx="311089" cy="219900"/>
              <a:chOff x="3787560" y="2281742"/>
              <a:chExt cx="311089" cy="219900"/>
            </a:xfrm>
          </p:grpSpPr>
          <p:sp>
            <p:nvSpPr>
              <p:cNvPr id="4781" name="Google Shape;4781;p7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82" name="Google Shape;4782;p7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83" name="Google Shape;4783;p78"/>
            <p:cNvGrpSpPr/>
            <p:nvPr/>
          </p:nvGrpSpPr>
          <p:grpSpPr>
            <a:xfrm>
              <a:off x="3637290" y="2056248"/>
              <a:ext cx="219900" cy="330736"/>
              <a:chOff x="3637290" y="2056248"/>
              <a:chExt cx="219900" cy="330736"/>
            </a:xfrm>
          </p:grpSpPr>
          <p:sp>
            <p:nvSpPr>
              <p:cNvPr id="4784" name="Google Shape;4784;p7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85" name="Google Shape;4785;p7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86" name="Google Shape;4786;p78"/>
          <p:cNvGrpSpPr/>
          <p:nvPr/>
        </p:nvGrpSpPr>
        <p:grpSpPr>
          <a:xfrm>
            <a:off x="2555919" y="2726205"/>
            <a:ext cx="1268144" cy="592394"/>
            <a:chOff x="238125" y="1188750"/>
            <a:chExt cx="7140450" cy="3335550"/>
          </a:xfrm>
        </p:grpSpPr>
        <p:sp>
          <p:nvSpPr>
            <p:cNvPr id="4787" name="Google Shape;4787;p7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78"/>
          <p:cNvGrpSpPr/>
          <p:nvPr/>
        </p:nvGrpSpPr>
        <p:grpSpPr>
          <a:xfrm>
            <a:off x="6663819" y="2728360"/>
            <a:ext cx="1053944" cy="590147"/>
            <a:chOff x="238125" y="1335475"/>
            <a:chExt cx="5418735" cy="3034175"/>
          </a:xfrm>
        </p:grpSpPr>
        <p:sp>
          <p:nvSpPr>
            <p:cNvPr id="4793" name="Google Shape;4793;p7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78"/>
          <p:cNvGrpSpPr/>
          <p:nvPr/>
        </p:nvGrpSpPr>
        <p:grpSpPr>
          <a:xfrm>
            <a:off x="4094628" y="3533259"/>
            <a:ext cx="1268207" cy="638939"/>
            <a:chOff x="3967651" y="3645904"/>
            <a:chExt cx="1479304" cy="745292"/>
          </a:xfrm>
        </p:grpSpPr>
        <p:grpSp>
          <p:nvGrpSpPr>
            <p:cNvPr id="4797" name="Google Shape;4797;p78"/>
            <p:cNvGrpSpPr/>
            <p:nvPr/>
          </p:nvGrpSpPr>
          <p:grpSpPr>
            <a:xfrm>
              <a:off x="3967651" y="4009026"/>
              <a:ext cx="1479304" cy="382170"/>
              <a:chOff x="3967651" y="4009026"/>
              <a:chExt cx="1479304" cy="382170"/>
            </a:xfrm>
          </p:grpSpPr>
          <p:grpSp>
            <p:nvGrpSpPr>
              <p:cNvPr id="4798" name="Google Shape;4798;p78"/>
              <p:cNvGrpSpPr/>
              <p:nvPr/>
            </p:nvGrpSpPr>
            <p:grpSpPr>
              <a:xfrm>
                <a:off x="4892216" y="4195630"/>
                <a:ext cx="554739" cy="195566"/>
                <a:chOff x="3604375" y="4892160"/>
                <a:chExt cx="1651500" cy="582215"/>
              </a:xfrm>
            </p:grpSpPr>
            <p:sp>
              <p:nvSpPr>
                <p:cNvPr id="4799" name="Google Shape;4799;p7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78"/>
              <p:cNvGrpSpPr/>
              <p:nvPr/>
            </p:nvGrpSpPr>
            <p:grpSpPr>
              <a:xfrm>
                <a:off x="3967651" y="4146303"/>
                <a:ext cx="579402" cy="244893"/>
                <a:chOff x="851875" y="4745310"/>
                <a:chExt cx="1724925" cy="729065"/>
              </a:xfrm>
            </p:grpSpPr>
            <p:sp>
              <p:nvSpPr>
                <p:cNvPr id="4802" name="Google Shape;4802;p7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78"/>
              <p:cNvGrpSpPr/>
              <p:nvPr/>
            </p:nvGrpSpPr>
            <p:grpSpPr>
              <a:xfrm>
                <a:off x="4460753" y="4009026"/>
                <a:ext cx="493110" cy="382170"/>
                <a:chOff x="2319875" y="4336625"/>
                <a:chExt cx="1468025" cy="1137750"/>
              </a:xfrm>
            </p:grpSpPr>
            <p:sp>
              <p:nvSpPr>
                <p:cNvPr id="4805" name="Google Shape;4805;p7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78"/>
            <p:cNvGrpSpPr/>
            <p:nvPr/>
          </p:nvGrpSpPr>
          <p:grpSpPr>
            <a:xfrm>
              <a:off x="4479443" y="3645904"/>
              <a:ext cx="455965" cy="388789"/>
              <a:chOff x="2957425" y="238100"/>
              <a:chExt cx="1910200" cy="1628775"/>
            </a:xfrm>
          </p:grpSpPr>
          <p:sp>
            <p:nvSpPr>
              <p:cNvPr id="4808" name="Google Shape;4808;p7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8" name="Google Shape;4818;p78"/>
          <p:cNvGrpSpPr/>
          <p:nvPr/>
        </p:nvGrpSpPr>
        <p:grpSpPr>
          <a:xfrm>
            <a:off x="2480742" y="3534460"/>
            <a:ext cx="1243128" cy="637739"/>
            <a:chOff x="2496310" y="3693351"/>
            <a:chExt cx="1342906" cy="688926"/>
          </a:xfrm>
        </p:grpSpPr>
        <p:grpSp>
          <p:nvGrpSpPr>
            <p:cNvPr id="4819" name="Google Shape;4819;p78"/>
            <p:cNvGrpSpPr/>
            <p:nvPr/>
          </p:nvGrpSpPr>
          <p:grpSpPr>
            <a:xfrm>
              <a:off x="2496310" y="3693351"/>
              <a:ext cx="1342906" cy="688875"/>
              <a:chOff x="2496310" y="3693351"/>
              <a:chExt cx="1342906" cy="688875"/>
            </a:xfrm>
          </p:grpSpPr>
          <p:sp>
            <p:nvSpPr>
              <p:cNvPr id="4820" name="Google Shape;4820;p7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6" name="Google Shape;4826;p78"/>
              <p:cNvCxnSpPr>
                <a:stCxn id="482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827" name="Google Shape;4827;p78"/>
              <p:cNvCxnSpPr>
                <a:stCxn id="482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828" name="Google Shape;4828;p78"/>
              <p:cNvCxnSpPr>
                <a:stCxn id="482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29" name="Google Shape;4829;p78"/>
              <p:cNvCxnSpPr>
                <a:stCxn id="482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30" name="Google Shape;4830;p78"/>
              <p:cNvCxnSpPr>
                <a:stCxn id="482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831" name="Google Shape;4831;p78"/>
            <p:cNvGrpSpPr/>
            <p:nvPr/>
          </p:nvGrpSpPr>
          <p:grpSpPr>
            <a:xfrm>
              <a:off x="2675275" y="3930557"/>
              <a:ext cx="1003306" cy="451719"/>
              <a:chOff x="2675275" y="4174282"/>
              <a:chExt cx="1003306" cy="451719"/>
            </a:xfrm>
          </p:grpSpPr>
          <p:sp>
            <p:nvSpPr>
              <p:cNvPr id="4832" name="Google Shape;4832;p7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5" name="Google Shape;4835;p78"/>
          <p:cNvGrpSpPr/>
          <p:nvPr/>
        </p:nvGrpSpPr>
        <p:grpSpPr>
          <a:xfrm>
            <a:off x="1654412" y="971306"/>
            <a:ext cx="574511" cy="874709"/>
            <a:chOff x="1715404" y="1112080"/>
            <a:chExt cx="642270" cy="977984"/>
          </a:xfrm>
        </p:grpSpPr>
        <p:grpSp>
          <p:nvGrpSpPr>
            <p:cNvPr id="4836" name="Google Shape;4836;p78"/>
            <p:cNvGrpSpPr/>
            <p:nvPr/>
          </p:nvGrpSpPr>
          <p:grpSpPr>
            <a:xfrm>
              <a:off x="1715404" y="1112080"/>
              <a:ext cx="642270" cy="977984"/>
              <a:chOff x="1715404" y="1112080"/>
              <a:chExt cx="642270" cy="977984"/>
            </a:xfrm>
          </p:grpSpPr>
          <p:sp>
            <p:nvSpPr>
              <p:cNvPr id="4837" name="Google Shape;4837;p7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78"/>
            <p:cNvGrpSpPr/>
            <p:nvPr/>
          </p:nvGrpSpPr>
          <p:grpSpPr>
            <a:xfrm>
              <a:off x="1768927" y="1165603"/>
              <a:ext cx="535225" cy="851367"/>
              <a:chOff x="1768927" y="1165603"/>
              <a:chExt cx="535225" cy="851367"/>
            </a:xfrm>
          </p:grpSpPr>
          <p:sp>
            <p:nvSpPr>
              <p:cNvPr id="4840" name="Google Shape;4840;p7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78"/>
            <p:cNvGrpSpPr/>
            <p:nvPr/>
          </p:nvGrpSpPr>
          <p:grpSpPr>
            <a:xfrm>
              <a:off x="1822449" y="1219125"/>
              <a:ext cx="428180" cy="718859"/>
              <a:chOff x="1822449" y="1219125"/>
              <a:chExt cx="428180" cy="718859"/>
            </a:xfrm>
          </p:grpSpPr>
          <p:sp>
            <p:nvSpPr>
              <p:cNvPr id="4843" name="Google Shape;4843;p7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78"/>
            <p:cNvGrpSpPr/>
            <p:nvPr/>
          </p:nvGrpSpPr>
          <p:grpSpPr>
            <a:xfrm>
              <a:off x="1875972" y="1272648"/>
              <a:ext cx="321135" cy="586939"/>
              <a:chOff x="1875972" y="1272648"/>
              <a:chExt cx="321135" cy="586939"/>
            </a:xfrm>
          </p:grpSpPr>
          <p:sp>
            <p:nvSpPr>
              <p:cNvPr id="4846" name="Google Shape;4846;p7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8" name="Google Shape;4848;p78"/>
          <p:cNvGrpSpPr/>
          <p:nvPr/>
        </p:nvGrpSpPr>
        <p:grpSpPr>
          <a:xfrm>
            <a:off x="7761573" y="3528028"/>
            <a:ext cx="293855" cy="644170"/>
            <a:chOff x="241025" y="3151575"/>
            <a:chExt cx="293855" cy="644170"/>
          </a:xfrm>
        </p:grpSpPr>
        <p:sp>
          <p:nvSpPr>
            <p:cNvPr id="4849" name="Google Shape;4849;p7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78"/>
          <p:cNvGrpSpPr/>
          <p:nvPr/>
        </p:nvGrpSpPr>
        <p:grpSpPr>
          <a:xfrm>
            <a:off x="709557" y="2728028"/>
            <a:ext cx="1779649" cy="591620"/>
            <a:chOff x="246070" y="1983375"/>
            <a:chExt cx="1855347" cy="616849"/>
          </a:xfrm>
        </p:grpSpPr>
        <p:sp>
          <p:nvSpPr>
            <p:cNvPr id="4852" name="Google Shape;4852;p7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78"/>
          <p:cNvGrpSpPr/>
          <p:nvPr/>
        </p:nvGrpSpPr>
        <p:grpSpPr>
          <a:xfrm>
            <a:off x="2320424" y="971306"/>
            <a:ext cx="711055" cy="745993"/>
            <a:chOff x="2496269" y="1171698"/>
            <a:chExt cx="761953" cy="799392"/>
          </a:xfrm>
        </p:grpSpPr>
        <p:grpSp>
          <p:nvGrpSpPr>
            <p:cNvPr id="4862" name="Google Shape;4862;p78"/>
            <p:cNvGrpSpPr/>
            <p:nvPr/>
          </p:nvGrpSpPr>
          <p:grpSpPr>
            <a:xfrm>
              <a:off x="2496269" y="1171698"/>
              <a:ext cx="761953" cy="723022"/>
              <a:chOff x="2496269" y="1171698"/>
              <a:chExt cx="761953" cy="723022"/>
            </a:xfrm>
          </p:grpSpPr>
          <p:sp>
            <p:nvSpPr>
              <p:cNvPr id="4863" name="Google Shape;4863;p7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5" name="Google Shape;4865;p78"/>
              <p:cNvGrpSpPr/>
              <p:nvPr/>
            </p:nvGrpSpPr>
            <p:grpSpPr>
              <a:xfrm>
                <a:off x="2496269" y="1171698"/>
                <a:ext cx="761953" cy="723022"/>
                <a:chOff x="2496269" y="1120652"/>
                <a:chExt cx="761953" cy="723022"/>
              </a:xfrm>
            </p:grpSpPr>
            <p:grpSp>
              <p:nvGrpSpPr>
                <p:cNvPr id="4866" name="Google Shape;4866;p78"/>
                <p:cNvGrpSpPr/>
                <p:nvPr/>
              </p:nvGrpSpPr>
              <p:grpSpPr>
                <a:xfrm>
                  <a:off x="2496269" y="1120652"/>
                  <a:ext cx="761953" cy="723022"/>
                  <a:chOff x="2496269" y="1120652"/>
                  <a:chExt cx="761953" cy="723022"/>
                </a:xfrm>
              </p:grpSpPr>
              <p:grpSp>
                <p:nvGrpSpPr>
                  <p:cNvPr id="4867" name="Google Shape;4867;p78"/>
                  <p:cNvGrpSpPr/>
                  <p:nvPr/>
                </p:nvGrpSpPr>
                <p:grpSpPr>
                  <a:xfrm>
                    <a:off x="2496269" y="1304589"/>
                    <a:ext cx="407089" cy="305057"/>
                    <a:chOff x="2496269" y="1304589"/>
                    <a:chExt cx="407089" cy="305057"/>
                  </a:xfrm>
                </p:grpSpPr>
                <p:sp>
                  <p:nvSpPr>
                    <p:cNvPr id="4868" name="Google Shape;4868;p7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78"/>
                  <p:cNvGrpSpPr/>
                  <p:nvPr/>
                </p:nvGrpSpPr>
                <p:grpSpPr>
                  <a:xfrm>
                    <a:off x="2586468" y="1493376"/>
                    <a:ext cx="358850" cy="349656"/>
                    <a:chOff x="2586468" y="1493376"/>
                    <a:chExt cx="358850" cy="349656"/>
                  </a:xfrm>
                </p:grpSpPr>
                <p:sp>
                  <p:nvSpPr>
                    <p:cNvPr id="4871" name="Google Shape;4871;p7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78"/>
                  <p:cNvGrpSpPr/>
                  <p:nvPr/>
                </p:nvGrpSpPr>
                <p:grpSpPr>
                  <a:xfrm>
                    <a:off x="2807939" y="1494024"/>
                    <a:ext cx="358857" cy="349650"/>
                    <a:chOff x="2807939" y="1494024"/>
                    <a:chExt cx="358857" cy="349650"/>
                  </a:xfrm>
                </p:grpSpPr>
                <p:sp>
                  <p:nvSpPr>
                    <p:cNvPr id="4874" name="Google Shape;4874;p7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78"/>
                  <p:cNvGrpSpPr/>
                  <p:nvPr/>
                </p:nvGrpSpPr>
                <p:grpSpPr>
                  <a:xfrm>
                    <a:off x="2851133" y="1305635"/>
                    <a:ext cx="407089" cy="305057"/>
                    <a:chOff x="2851133" y="1305635"/>
                    <a:chExt cx="407089" cy="305057"/>
                  </a:xfrm>
                </p:grpSpPr>
                <p:sp>
                  <p:nvSpPr>
                    <p:cNvPr id="4877" name="Google Shape;4877;p7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78"/>
                  <p:cNvGrpSpPr/>
                  <p:nvPr/>
                </p:nvGrpSpPr>
                <p:grpSpPr>
                  <a:xfrm>
                    <a:off x="2727495" y="1120652"/>
                    <a:ext cx="300271" cy="396358"/>
                    <a:chOff x="2727495" y="1120652"/>
                    <a:chExt cx="300271" cy="396358"/>
                  </a:xfrm>
                </p:grpSpPr>
                <p:sp>
                  <p:nvSpPr>
                    <p:cNvPr id="4880" name="Google Shape;4880;p7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2" name="Google Shape;4882;p78"/>
                <p:cNvGrpSpPr/>
                <p:nvPr/>
              </p:nvGrpSpPr>
              <p:grpSpPr>
                <a:xfrm>
                  <a:off x="2722305" y="1350460"/>
                  <a:ext cx="308357" cy="308344"/>
                  <a:chOff x="2722305" y="1350460"/>
                  <a:chExt cx="308357" cy="308344"/>
                </a:xfrm>
              </p:grpSpPr>
              <p:sp>
                <p:nvSpPr>
                  <p:cNvPr id="4883" name="Google Shape;4883;p7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4" name="Google Shape;4884;p78"/>
                  <p:cNvGrpSpPr/>
                  <p:nvPr/>
                </p:nvGrpSpPr>
                <p:grpSpPr>
                  <a:xfrm>
                    <a:off x="2725064" y="1364529"/>
                    <a:ext cx="297954" cy="280182"/>
                    <a:chOff x="2725064" y="1364529"/>
                    <a:chExt cx="297954" cy="280182"/>
                  </a:xfrm>
                </p:grpSpPr>
                <p:sp>
                  <p:nvSpPr>
                    <p:cNvPr id="4885" name="Google Shape;4885;p7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90" name="Google Shape;4890;p7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78"/>
          <p:cNvGrpSpPr/>
          <p:nvPr/>
        </p:nvGrpSpPr>
        <p:grpSpPr>
          <a:xfrm>
            <a:off x="3909124" y="2727412"/>
            <a:ext cx="1569144" cy="591015"/>
            <a:chOff x="3820100" y="3023049"/>
            <a:chExt cx="1303926" cy="491162"/>
          </a:xfrm>
        </p:grpSpPr>
        <p:grpSp>
          <p:nvGrpSpPr>
            <p:cNvPr id="4896" name="Google Shape;4896;p78"/>
            <p:cNvGrpSpPr/>
            <p:nvPr/>
          </p:nvGrpSpPr>
          <p:grpSpPr>
            <a:xfrm>
              <a:off x="3820100" y="3023072"/>
              <a:ext cx="1303926" cy="491139"/>
              <a:chOff x="3820100" y="3023072"/>
              <a:chExt cx="1303926" cy="491139"/>
            </a:xfrm>
          </p:grpSpPr>
          <p:sp>
            <p:nvSpPr>
              <p:cNvPr id="4897" name="Google Shape;4897;p7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78"/>
            <p:cNvGrpSpPr/>
            <p:nvPr/>
          </p:nvGrpSpPr>
          <p:grpSpPr>
            <a:xfrm>
              <a:off x="4132439" y="3023645"/>
              <a:ext cx="393633" cy="177096"/>
              <a:chOff x="4132439" y="3023645"/>
              <a:chExt cx="393633" cy="177096"/>
            </a:xfrm>
          </p:grpSpPr>
          <p:sp>
            <p:nvSpPr>
              <p:cNvPr id="4900" name="Google Shape;4900;p7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78"/>
            <p:cNvGrpSpPr/>
            <p:nvPr/>
          </p:nvGrpSpPr>
          <p:grpSpPr>
            <a:xfrm>
              <a:off x="3921811" y="3023049"/>
              <a:ext cx="1002397" cy="388943"/>
              <a:chOff x="3921811" y="3023049"/>
              <a:chExt cx="1002397" cy="388943"/>
            </a:xfrm>
          </p:grpSpPr>
          <p:sp>
            <p:nvSpPr>
              <p:cNvPr id="4903" name="Google Shape;4903;p7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78"/>
            <p:cNvGrpSpPr/>
            <p:nvPr/>
          </p:nvGrpSpPr>
          <p:grpSpPr>
            <a:xfrm>
              <a:off x="4023645" y="3023049"/>
              <a:ext cx="683032" cy="286722"/>
              <a:chOff x="4023645" y="3023049"/>
              <a:chExt cx="683032" cy="286722"/>
            </a:xfrm>
          </p:grpSpPr>
          <p:sp>
            <p:nvSpPr>
              <p:cNvPr id="4906" name="Google Shape;4906;p7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8" name="Google Shape;4908;p78"/>
          <p:cNvGrpSpPr/>
          <p:nvPr/>
        </p:nvGrpSpPr>
        <p:grpSpPr>
          <a:xfrm>
            <a:off x="1541246" y="1854257"/>
            <a:ext cx="713522" cy="688025"/>
            <a:chOff x="1706078" y="2092648"/>
            <a:chExt cx="660913" cy="637296"/>
          </a:xfrm>
        </p:grpSpPr>
        <p:sp>
          <p:nvSpPr>
            <p:cNvPr id="4909" name="Google Shape;4909;p7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0" name="Google Shape;4910;p78"/>
            <p:cNvGrpSpPr/>
            <p:nvPr/>
          </p:nvGrpSpPr>
          <p:grpSpPr>
            <a:xfrm>
              <a:off x="1706078" y="2092648"/>
              <a:ext cx="660913" cy="575241"/>
              <a:chOff x="1706078" y="2092648"/>
              <a:chExt cx="660913" cy="575241"/>
            </a:xfrm>
          </p:grpSpPr>
          <p:sp>
            <p:nvSpPr>
              <p:cNvPr id="4911" name="Google Shape;4911;p7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4" name="Google Shape;4914;p78"/>
          <p:cNvGrpSpPr/>
          <p:nvPr/>
        </p:nvGrpSpPr>
        <p:grpSpPr>
          <a:xfrm>
            <a:off x="6303104" y="971806"/>
            <a:ext cx="1317459" cy="684168"/>
            <a:chOff x="238125" y="999450"/>
            <a:chExt cx="7140700" cy="3708225"/>
          </a:xfrm>
        </p:grpSpPr>
        <p:sp>
          <p:nvSpPr>
            <p:cNvPr id="4915" name="Google Shape;4915;p7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7" name="Shape 4927"/>
        <p:cNvGrpSpPr/>
        <p:nvPr/>
      </p:nvGrpSpPr>
      <p:grpSpPr>
        <a:xfrm>
          <a:off x="0" y="0"/>
          <a:ext cx="0" cy="0"/>
          <a:chOff x="0" y="0"/>
          <a:chExt cx="0" cy="0"/>
        </a:xfrm>
      </p:grpSpPr>
      <p:grpSp>
        <p:nvGrpSpPr>
          <p:cNvPr id="4928" name="Google Shape;4928;p79"/>
          <p:cNvGrpSpPr/>
          <p:nvPr/>
        </p:nvGrpSpPr>
        <p:grpSpPr>
          <a:xfrm>
            <a:off x="717025" y="967615"/>
            <a:ext cx="1636117" cy="1526144"/>
            <a:chOff x="729238" y="1179665"/>
            <a:chExt cx="1636117" cy="1526144"/>
          </a:xfrm>
        </p:grpSpPr>
        <p:grpSp>
          <p:nvGrpSpPr>
            <p:cNvPr id="4929" name="Google Shape;4929;p79"/>
            <p:cNvGrpSpPr/>
            <p:nvPr/>
          </p:nvGrpSpPr>
          <p:grpSpPr>
            <a:xfrm>
              <a:off x="729238" y="1179665"/>
              <a:ext cx="80700" cy="1526144"/>
              <a:chOff x="729238" y="1179665"/>
              <a:chExt cx="80700" cy="1526144"/>
            </a:xfrm>
          </p:grpSpPr>
          <p:sp>
            <p:nvSpPr>
              <p:cNvPr id="4930" name="Google Shape;4930;p7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79"/>
            <p:cNvGrpSpPr/>
            <p:nvPr/>
          </p:nvGrpSpPr>
          <p:grpSpPr>
            <a:xfrm>
              <a:off x="903098" y="1179665"/>
              <a:ext cx="80700" cy="1526144"/>
              <a:chOff x="903098" y="1179665"/>
              <a:chExt cx="80700" cy="1526144"/>
            </a:xfrm>
          </p:grpSpPr>
          <p:sp>
            <p:nvSpPr>
              <p:cNvPr id="4941" name="Google Shape;4941;p7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79"/>
            <p:cNvGrpSpPr/>
            <p:nvPr/>
          </p:nvGrpSpPr>
          <p:grpSpPr>
            <a:xfrm>
              <a:off x="1076958" y="1179665"/>
              <a:ext cx="80700" cy="1526144"/>
              <a:chOff x="1076958" y="1179665"/>
              <a:chExt cx="80700" cy="1526144"/>
            </a:xfrm>
          </p:grpSpPr>
          <p:sp>
            <p:nvSpPr>
              <p:cNvPr id="4952" name="Google Shape;4952;p7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79"/>
            <p:cNvGrpSpPr/>
            <p:nvPr/>
          </p:nvGrpSpPr>
          <p:grpSpPr>
            <a:xfrm>
              <a:off x="1247707" y="1179665"/>
              <a:ext cx="80700" cy="1526144"/>
              <a:chOff x="1247707" y="1179665"/>
              <a:chExt cx="80700" cy="1526144"/>
            </a:xfrm>
          </p:grpSpPr>
          <p:sp>
            <p:nvSpPr>
              <p:cNvPr id="4963" name="Google Shape;4963;p7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79"/>
            <p:cNvGrpSpPr/>
            <p:nvPr/>
          </p:nvGrpSpPr>
          <p:grpSpPr>
            <a:xfrm>
              <a:off x="1421567" y="1179665"/>
              <a:ext cx="80700" cy="1526144"/>
              <a:chOff x="1421567" y="1179665"/>
              <a:chExt cx="80700" cy="1526144"/>
            </a:xfrm>
          </p:grpSpPr>
          <p:sp>
            <p:nvSpPr>
              <p:cNvPr id="4974" name="Google Shape;4974;p7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79"/>
            <p:cNvGrpSpPr/>
            <p:nvPr/>
          </p:nvGrpSpPr>
          <p:grpSpPr>
            <a:xfrm>
              <a:off x="1592327" y="1179665"/>
              <a:ext cx="80700" cy="1526144"/>
              <a:chOff x="1592327" y="1179665"/>
              <a:chExt cx="80700" cy="1526144"/>
            </a:xfrm>
          </p:grpSpPr>
          <p:sp>
            <p:nvSpPr>
              <p:cNvPr id="4985" name="Google Shape;4985;p7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79"/>
            <p:cNvGrpSpPr/>
            <p:nvPr/>
          </p:nvGrpSpPr>
          <p:grpSpPr>
            <a:xfrm>
              <a:off x="1766187" y="1179665"/>
              <a:ext cx="80700" cy="1526144"/>
              <a:chOff x="1766187" y="1179665"/>
              <a:chExt cx="80700" cy="1526144"/>
            </a:xfrm>
          </p:grpSpPr>
          <p:sp>
            <p:nvSpPr>
              <p:cNvPr id="4996" name="Google Shape;4996;p7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79"/>
            <p:cNvGrpSpPr/>
            <p:nvPr/>
          </p:nvGrpSpPr>
          <p:grpSpPr>
            <a:xfrm>
              <a:off x="1936935" y="1179665"/>
              <a:ext cx="80700" cy="1526144"/>
              <a:chOff x="1936935" y="1179665"/>
              <a:chExt cx="80700" cy="1526144"/>
            </a:xfrm>
          </p:grpSpPr>
          <p:sp>
            <p:nvSpPr>
              <p:cNvPr id="5007" name="Google Shape;5007;p7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79"/>
            <p:cNvGrpSpPr/>
            <p:nvPr/>
          </p:nvGrpSpPr>
          <p:grpSpPr>
            <a:xfrm>
              <a:off x="2110795" y="1179665"/>
              <a:ext cx="80700" cy="1526144"/>
              <a:chOff x="2110795" y="1179665"/>
              <a:chExt cx="80700" cy="1526144"/>
            </a:xfrm>
          </p:grpSpPr>
          <p:sp>
            <p:nvSpPr>
              <p:cNvPr id="5018" name="Google Shape;5018;p7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79"/>
            <p:cNvGrpSpPr/>
            <p:nvPr/>
          </p:nvGrpSpPr>
          <p:grpSpPr>
            <a:xfrm>
              <a:off x="2284655" y="1179665"/>
              <a:ext cx="80700" cy="1526144"/>
              <a:chOff x="2284655" y="1179665"/>
              <a:chExt cx="80700" cy="1526144"/>
            </a:xfrm>
          </p:grpSpPr>
          <p:sp>
            <p:nvSpPr>
              <p:cNvPr id="5029" name="Google Shape;5029;p7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9" name="Google Shape;5039;p79"/>
          <p:cNvGrpSpPr/>
          <p:nvPr/>
        </p:nvGrpSpPr>
        <p:grpSpPr>
          <a:xfrm>
            <a:off x="2611692" y="986753"/>
            <a:ext cx="1364248" cy="1102133"/>
            <a:chOff x="2623904" y="1198803"/>
            <a:chExt cx="1364248" cy="1102133"/>
          </a:xfrm>
        </p:grpSpPr>
        <p:grpSp>
          <p:nvGrpSpPr>
            <p:cNvPr id="5040" name="Google Shape;5040;p79"/>
            <p:cNvGrpSpPr/>
            <p:nvPr/>
          </p:nvGrpSpPr>
          <p:grpSpPr>
            <a:xfrm>
              <a:off x="2623907" y="1198803"/>
              <a:ext cx="1364245" cy="273000"/>
              <a:chOff x="2623907" y="1198803"/>
              <a:chExt cx="1364245" cy="273000"/>
            </a:xfrm>
          </p:grpSpPr>
          <p:sp>
            <p:nvSpPr>
              <p:cNvPr id="5041" name="Google Shape;5041;p7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79"/>
            <p:cNvGrpSpPr/>
            <p:nvPr/>
          </p:nvGrpSpPr>
          <p:grpSpPr>
            <a:xfrm>
              <a:off x="2623904" y="1476964"/>
              <a:ext cx="1364245" cy="273000"/>
              <a:chOff x="2623904" y="1476964"/>
              <a:chExt cx="1364245" cy="273000"/>
            </a:xfrm>
          </p:grpSpPr>
          <p:sp>
            <p:nvSpPr>
              <p:cNvPr id="5047" name="Google Shape;5047;p7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79"/>
            <p:cNvGrpSpPr/>
            <p:nvPr/>
          </p:nvGrpSpPr>
          <p:grpSpPr>
            <a:xfrm>
              <a:off x="2623907" y="1749775"/>
              <a:ext cx="1364245" cy="273000"/>
              <a:chOff x="2623907" y="1749775"/>
              <a:chExt cx="1364245" cy="273000"/>
            </a:xfrm>
          </p:grpSpPr>
          <p:sp>
            <p:nvSpPr>
              <p:cNvPr id="5053" name="Google Shape;5053;p7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79"/>
            <p:cNvGrpSpPr/>
            <p:nvPr/>
          </p:nvGrpSpPr>
          <p:grpSpPr>
            <a:xfrm>
              <a:off x="2623904" y="2027936"/>
              <a:ext cx="1364245" cy="273000"/>
              <a:chOff x="2623904" y="2027936"/>
              <a:chExt cx="1364245" cy="273000"/>
            </a:xfrm>
          </p:grpSpPr>
          <p:sp>
            <p:nvSpPr>
              <p:cNvPr id="5059" name="Google Shape;5059;p7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4" name="Google Shape;5064;p79"/>
          <p:cNvGrpSpPr/>
          <p:nvPr/>
        </p:nvGrpSpPr>
        <p:grpSpPr>
          <a:xfrm>
            <a:off x="2601153" y="2445826"/>
            <a:ext cx="1387541" cy="159124"/>
            <a:chOff x="3200660" y="2180272"/>
            <a:chExt cx="2563824" cy="378237"/>
          </a:xfrm>
        </p:grpSpPr>
        <p:sp>
          <p:nvSpPr>
            <p:cNvPr id="5065" name="Google Shape;5065;p7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79"/>
          <p:cNvGrpSpPr/>
          <p:nvPr/>
        </p:nvGrpSpPr>
        <p:grpSpPr>
          <a:xfrm>
            <a:off x="2597677" y="2723590"/>
            <a:ext cx="1390502" cy="159625"/>
            <a:chOff x="3530150" y="2790075"/>
            <a:chExt cx="1962600" cy="225300"/>
          </a:xfrm>
        </p:grpSpPr>
        <p:sp>
          <p:nvSpPr>
            <p:cNvPr id="5084" name="Google Shape;5084;p7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79"/>
          <p:cNvGrpSpPr/>
          <p:nvPr/>
        </p:nvGrpSpPr>
        <p:grpSpPr>
          <a:xfrm>
            <a:off x="2597735" y="3001855"/>
            <a:ext cx="1411629" cy="154175"/>
            <a:chOff x="3558802" y="4011244"/>
            <a:chExt cx="1866000" cy="111600"/>
          </a:xfrm>
        </p:grpSpPr>
        <p:sp>
          <p:nvSpPr>
            <p:cNvPr id="5087" name="Google Shape;5087;p7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79"/>
          <p:cNvGrpSpPr/>
          <p:nvPr/>
        </p:nvGrpSpPr>
        <p:grpSpPr>
          <a:xfrm>
            <a:off x="2598023" y="2207425"/>
            <a:ext cx="1383503" cy="119761"/>
            <a:chOff x="3465975" y="2270258"/>
            <a:chExt cx="1986364" cy="171947"/>
          </a:xfrm>
        </p:grpSpPr>
        <p:sp>
          <p:nvSpPr>
            <p:cNvPr id="5090" name="Google Shape;5090;p7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79"/>
          <p:cNvGrpSpPr/>
          <p:nvPr/>
        </p:nvGrpSpPr>
        <p:grpSpPr>
          <a:xfrm>
            <a:off x="2609030" y="3571198"/>
            <a:ext cx="1369531" cy="195460"/>
            <a:chOff x="723300" y="4253549"/>
            <a:chExt cx="2276482" cy="324900"/>
          </a:xfrm>
        </p:grpSpPr>
        <p:sp>
          <p:nvSpPr>
            <p:cNvPr id="5099" name="Google Shape;5099;p7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79"/>
          <p:cNvGrpSpPr/>
          <p:nvPr/>
        </p:nvGrpSpPr>
        <p:grpSpPr>
          <a:xfrm>
            <a:off x="2598591" y="3272439"/>
            <a:ext cx="1389066" cy="180119"/>
            <a:chOff x="705948" y="3788465"/>
            <a:chExt cx="2308953" cy="299400"/>
          </a:xfrm>
        </p:grpSpPr>
        <p:sp>
          <p:nvSpPr>
            <p:cNvPr id="5105" name="Google Shape;5105;p7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79"/>
          <p:cNvGrpSpPr/>
          <p:nvPr/>
        </p:nvGrpSpPr>
        <p:grpSpPr>
          <a:xfrm>
            <a:off x="4195581" y="1876393"/>
            <a:ext cx="1433821" cy="191501"/>
            <a:chOff x="4273350" y="2088443"/>
            <a:chExt cx="1433821" cy="191501"/>
          </a:xfrm>
        </p:grpSpPr>
        <p:grpSp>
          <p:nvGrpSpPr>
            <p:cNvPr id="5111" name="Google Shape;5111;p79"/>
            <p:cNvGrpSpPr/>
            <p:nvPr/>
          </p:nvGrpSpPr>
          <p:grpSpPr>
            <a:xfrm>
              <a:off x="4273350" y="2088443"/>
              <a:ext cx="1433821" cy="0"/>
              <a:chOff x="5224975" y="2962250"/>
              <a:chExt cx="1544400" cy="0"/>
            </a:xfrm>
          </p:grpSpPr>
          <p:cxnSp>
            <p:nvCxnSpPr>
              <p:cNvPr id="5112" name="Google Shape;5112;p7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13" name="Google Shape;5113;p7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114" name="Google Shape;5114;p79"/>
            <p:cNvGrpSpPr/>
            <p:nvPr/>
          </p:nvGrpSpPr>
          <p:grpSpPr>
            <a:xfrm>
              <a:off x="4273350" y="2279944"/>
              <a:ext cx="1433821" cy="0"/>
              <a:chOff x="5224975" y="2962250"/>
              <a:chExt cx="1544400" cy="0"/>
            </a:xfrm>
          </p:grpSpPr>
          <p:cxnSp>
            <p:nvCxnSpPr>
              <p:cNvPr id="5115" name="Google Shape;5115;p7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16" name="Google Shape;5116;p7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117" name="Google Shape;5117;p79"/>
          <p:cNvGrpSpPr/>
          <p:nvPr/>
        </p:nvGrpSpPr>
        <p:grpSpPr>
          <a:xfrm>
            <a:off x="2646528" y="3885297"/>
            <a:ext cx="1304609" cy="294074"/>
            <a:chOff x="2658741" y="4097347"/>
            <a:chExt cx="1304609" cy="294074"/>
          </a:xfrm>
        </p:grpSpPr>
        <p:grpSp>
          <p:nvGrpSpPr>
            <p:cNvPr id="5118" name="Google Shape;5118;p79"/>
            <p:cNvGrpSpPr/>
            <p:nvPr/>
          </p:nvGrpSpPr>
          <p:grpSpPr>
            <a:xfrm>
              <a:off x="2658741" y="4097347"/>
              <a:ext cx="118572" cy="294074"/>
              <a:chOff x="3343310" y="4475555"/>
              <a:chExt cx="127717" cy="316753"/>
            </a:xfrm>
          </p:grpSpPr>
          <p:sp>
            <p:nvSpPr>
              <p:cNvPr id="5119" name="Google Shape;5119;p7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79"/>
            <p:cNvGrpSpPr/>
            <p:nvPr/>
          </p:nvGrpSpPr>
          <p:grpSpPr>
            <a:xfrm>
              <a:off x="3815519" y="4098388"/>
              <a:ext cx="147831" cy="291991"/>
              <a:chOff x="3527539" y="4476677"/>
              <a:chExt cx="159232" cy="314510"/>
            </a:xfrm>
          </p:grpSpPr>
          <p:sp>
            <p:nvSpPr>
              <p:cNvPr id="5122" name="Google Shape;5122;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9"/>
            <p:cNvGrpSpPr/>
            <p:nvPr/>
          </p:nvGrpSpPr>
          <p:grpSpPr>
            <a:xfrm>
              <a:off x="3511696" y="4098388"/>
              <a:ext cx="147831" cy="291991"/>
              <a:chOff x="3527539" y="4476677"/>
              <a:chExt cx="159232" cy="314510"/>
            </a:xfrm>
          </p:grpSpPr>
          <p:sp>
            <p:nvSpPr>
              <p:cNvPr id="5125" name="Google Shape;5125;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79"/>
            <p:cNvGrpSpPr/>
            <p:nvPr/>
          </p:nvGrpSpPr>
          <p:grpSpPr>
            <a:xfrm>
              <a:off x="3207874" y="4098388"/>
              <a:ext cx="147831" cy="291991"/>
              <a:chOff x="3527539" y="4476677"/>
              <a:chExt cx="159232" cy="314510"/>
            </a:xfrm>
          </p:grpSpPr>
          <p:sp>
            <p:nvSpPr>
              <p:cNvPr id="5128" name="Google Shape;5128;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79"/>
            <p:cNvGrpSpPr/>
            <p:nvPr/>
          </p:nvGrpSpPr>
          <p:grpSpPr>
            <a:xfrm>
              <a:off x="2933305" y="4097347"/>
              <a:ext cx="118572" cy="294074"/>
              <a:chOff x="3343310" y="4475555"/>
              <a:chExt cx="127717" cy="316753"/>
            </a:xfrm>
          </p:grpSpPr>
          <p:sp>
            <p:nvSpPr>
              <p:cNvPr id="5131" name="Google Shape;5131;p7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3" name="Google Shape;5133;p79"/>
          <p:cNvGrpSpPr/>
          <p:nvPr/>
        </p:nvGrpSpPr>
        <p:grpSpPr>
          <a:xfrm>
            <a:off x="4197136" y="963991"/>
            <a:ext cx="1430711" cy="751237"/>
            <a:chOff x="5159450" y="1919950"/>
            <a:chExt cx="1541050" cy="862500"/>
          </a:xfrm>
        </p:grpSpPr>
        <p:sp>
          <p:nvSpPr>
            <p:cNvPr id="5134" name="Google Shape;5134;p7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135" name="Google Shape;5135;p79"/>
            <p:cNvGrpSpPr/>
            <p:nvPr/>
          </p:nvGrpSpPr>
          <p:grpSpPr>
            <a:xfrm>
              <a:off x="5159450" y="1919950"/>
              <a:ext cx="1541050" cy="862500"/>
              <a:chOff x="5159450" y="1919950"/>
              <a:chExt cx="1541050" cy="862500"/>
            </a:xfrm>
          </p:grpSpPr>
          <p:cxnSp>
            <p:nvCxnSpPr>
              <p:cNvPr id="5136" name="Google Shape;5136;p7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137" name="Google Shape;5137;p7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138" name="Google Shape;5138;p79"/>
          <p:cNvGrpSpPr/>
          <p:nvPr/>
        </p:nvGrpSpPr>
        <p:grpSpPr>
          <a:xfrm>
            <a:off x="4245274" y="2227761"/>
            <a:ext cx="1334436" cy="967914"/>
            <a:chOff x="4294923" y="2439811"/>
            <a:chExt cx="1334436" cy="967914"/>
          </a:xfrm>
        </p:grpSpPr>
        <p:grpSp>
          <p:nvGrpSpPr>
            <p:cNvPr id="5139" name="Google Shape;5139;p79"/>
            <p:cNvGrpSpPr/>
            <p:nvPr/>
          </p:nvGrpSpPr>
          <p:grpSpPr>
            <a:xfrm>
              <a:off x="4960455" y="2469658"/>
              <a:ext cx="668904" cy="885524"/>
              <a:chOff x="4960455" y="2469658"/>
              <a:chExt cx="668904" cy="885524"/>
            </a:xfrm>
          </p:grpSpPr>
          <p:sp>
            <p:nvSpPr>
              <p:cNvPr id="5140" name="Google Shape;5140;p7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79"/>
            <p:cNvGrpSpPr/>
            <p:nvPr/>
          </p:nvGrpSpPr>
          <p:grpSpPr>
            <a:xfrm>
              <a:off x="4294923" y="2469658"/>
              <a:ext cx="668951" cy="885524"/>
              <a:chOff x="4294923" y="2469658"/>
              <a:chExt cx="668951" cy="885524"/>
            </a:xfrm>
          </p:grpSpPr>
          <p:sp>
            <p:nvSpPr>
              <p:cNvPr id="5147" name="Google Shape;5147;p7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3" name="Google Shape;5153;p7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79"/>
          <p:cNvGrpSpPr/>
          <p:nvPr/>
        </p:nvGrpSpPr>
        <p:grpSpPr>
          <a:xfrm>
            <a:off x="4231477" y="3282206"/>
            <a:ext cx="1430949" cy="897289"/>
            <a:chOff x="4351371" y="3547942"/>
            <a:chExt cx="1345130" cy="843475"/>
          </a:xfrm>
        </p:grpSpPr>
        <p:grpSp>
          <p:nvGrpSpPr>
            <p:cNvPr id="5155" name="Google Shape;5155;p79"/>
            <p:cNvGrpSpPr/>
            <p:nvPr/>
          </p:nvGrpSpPr>
          <p:grpSpPr>
            <a:xfrm>
              <a:off x="4351371" y="4209917"/>
              <a:ext cx="1345130" cy="181500"/>
              <a:chOff x="4351371" y="4209917"/>
              <a:chExt cx="1345130" cy="181500"/>
            </a:xfrm>
          </p:grpSpPr>
          <p:sp>
            <p:nvSpPr>
              <p:cNvPr id="5156" name="Google Shape;5156;p7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7" name="Google Shape;5157;p7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158" name="Google Shape;5158;p79"/>
            <p:cNvGrpSpPr/>
            <p:nvPr/>
          </p:nvGrpSpPr>
          <p:grpSpPr>
            <a:xfrm>
              <a:off x="4403010" y="3985221"/>
              <a:ext cx="1109518" cy="181500"/>
              <a:chOff x="4403010" y="3985221"/>
              <a:chExt cx="1109518" cy="181500"/>
            </a:xfrm>
          </p:grpSpPr>
          <p:sp>
            <p:nvSpPr>
              <p:cNvPr id="5159" name="Google Shape;5159;p7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0" name="Google Shape;5160;p7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61" name="Google Shape;5161;p79"/>
            <p:cNvGrpSpPr/>
            <p:nvPr/>
          </p:nvGrpSpPr>
          <p:grpSpPr>
            <a:xfrm>
              <a:off x="4618704" y="3766582"/>
              <a:ext cx="807858" cy="181500"/>
              <a:chOff x="4618704" y="3766582"/>
              <a:chExt cx="807858" cy="181500"/>
            </a:xfrm>
          </p:grpSpPr>
          <p:sp>
            <p:nvSpPr>
              <p:cNvPr id="5162" name="Google Shape;5162;p7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3" name="Google Shape;5163;p7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64" name="Google Shape;5164;p79"/>
            <p:cNvGrpSpPr/>
            <p:nvPr/>
          </p:nvGrpSpPr>
          <p:grpSpPr>
            <a:xfrm>
              <a:off x="4735238" y="3547942"/>
              <a:ext cx="462839" cy="181500"/>
              <a:chOff x="4735238" y="3547942"/>
              <a:chExt cx="462839" cy="181500"/>
            </a:xfrm>
          </p:grpSpPr>
          <p:sp>
            <p:nvSpPr>
              <p:cNvPr id="5165" name="Google Shape;5165;p7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6" name="Google Shape;5166;p7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67" name="Google Shape;5167;p79"/>
          <p:cNvGrpSpPr/>
          <p:nvPr/>
        </p:nvGrpSpPr>
        <p:grpSpPr>
          <a:xfrm>
            <a:off x="7407835" y="2217530"/>
            <a:ext cx="1020955" cy="928853"/>
            <a:chOff x="926675" y="238125"/>
            <a:chExt cx="5755100" cy="5232975"/>
          </a:xfrm>
        </p:grpSpPr>
        <p:sp>
          <p:nvSpPr>
            <p:cNvPr id="5168" name="Google Shape;5168;p7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79"/>
          <p:cNvGrpSpPr/>
          <p:nvPr/>
        </p:nvGrpSpPr>
        <p:grpSpPr>
          <a:xfrm>
            <a:off x="715208" y="2616265"/>
            <a:ext cx="1695374" cy="1560837"/>
            <a:chOff x="727421" y="2828315"/>
            <a:chExt cx="1695374" cy="1560837"/>
          </a:xfrm>
        </p:grpSpPr>
        <p:grpSp>
          <p:nvGrpSpPr>
            <p:cNvPr id="5173" name="Google Shape;5173;p79"/>
            <p:cNvGrpSpPr/>
            <p:nvPr/>
          </p:nvGrpSpPr>
          <p:grpSpPr>
            <a:xfrm>
              <a:off x="727421" y="2828315"/>
              <a:ext cx="1695374" cy="1560837"/>
              <a:chOff x="734799" y="2782450"/>
              <a:chExt cx="1571100" cy="1577400"/>
            </a:xfrm>
          </p:grpSpPr>
          <p:cxnSp>
            <p:nvCxnSpPr>
              <p:cNvPr id="5174" name="Google Shape;5174;p7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75" name="Google Shape;5175;p7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76" name="Google Shape;5176;p79"/>
            <p:cNvGrpSpPr/>
            <p:nvPr/>
          </p:nvGrpSpPr>
          <p:grpSpPr>
            <a:xfrm>
              <a:off x="819108" y="2882501"/>
              <a:ext cx="1556791" cy="1426186"/>
              <a:chOff x="819108" y="2882501"/>
              <a:chExt cx="1556791" cy="1426186"/>
            </a:xfrm>
          </p:grpSpPr>
          <p:grpSp>
            <p:nvGrpSpPr>
              <p:cNvPr id="5177" name="Google Shape;5177;p79"/>
              <p:cNvGrpSpPr/>
              <p:nvPr/>
            </p:nvGrpSpPr>
            <p:grpSpPr>
              <a:xfrm>
                <a:off x="819108" y="2882501"/>
                <a:ext cx="103104" cy="1426186"/>
                <a:chOff x="4674013" y="3100904"/>
                <a:chExt cx="122758" cy="1698043"/>
              </a:xfrm>
            </p:grpSpPr>
            <p:sp>
              <p:nvSpPr>
                <p:cNvPr id="5178" name="Google Shape;5178;p7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79"/>
              <p:cNvGrpSpPr/>
              <p:nvPr/>
            </p:nvGrpSpPr>
            <p:grpSpPr>
              <a:xfrm>
                <a:off x="1062475" y="2882501"/>
                <a:ext cx="103104" cy="1426186"/>
                <a:chOff x="4940438" y="3100904"/>
                <a:chExt cx="122758" cy="1698043"/>
              </a:xfrm>
            </p:grpSpPr>
            <p:sp>
              <p:nvSpPr>
                <p:cNvPr id="5186" name="Google Shape;5186;p7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79"/>
              <p:cNvGrpSpPr/>
              <p:nvPr/>
            </p:nvGrpSpPr>
            <p:grpSpPr>
              <a:xfrm>
                <a:off x="1299324" y="2882501"/>
                <a:ext cx="103104" cy="1426186"/>
                <a:chOff x="5206863" y="3100904"/>
                <a:chExt cx="122758" cy="1698043"/>
              </a:xfrm>
            </p:grpSpPr>
            <p:sp>
              <p:nvSpPr>
                <p:cNvPr id="5194" name="Google Shape;5194;p7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79"/>
              <p:cNvGrpSpPr/>
              <p:nvPr/>
            </p:nvGrpSpPr>
            <p:grpSpPr>
              <a:xfrm>
                <a:off x="1786057" y="2882501"/>
                <a:ext cx="103104" cy="1426186"/>
                <a:chOff x="6006138" y="3143629"/>
                <a:chExt cx="122758" cy="1698043"/>
              </a:xfrm>
            </p:grpSpPr>
            <p:sp>
              <p:nvSpPr>
                <p:cNvPr id="5202" name="Google Shape;5202;p7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79"/>
              <p:cNvGrpSpPr/>
              <p:nvPr/>
            </p:nvGrpSpPr>
            <p:grpSpPr>
              <a:xfrm>
                <a:off x="2029422" y="2882501"/>
                <a:ext cx="103104" cy="1426186"/>
                <a:chOff x="6805413" y="3100904"/>
                <a:chExt cx="122758" cy="1698043"/>
              </a:xfrm>
            </p:grpSpPr>
            <p:sp>
              <p:nvSpPr>
                <p:cNvPr id="5210" name="Google Shape;5210;p7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79"/>
              <p:cNvGrpSpPr/>
              <p:nvPr/>
            </p:nvGrpSpPr>
            <p:grpSpPr>
              <a:xfrm>
                <a:off x="2272795" y="2882501"/>
                <a:ext cx="103104" cy="1426186"/>
                <a:chOff x="5206863" y="3100904"/>
                <a:chExt cx="122758" cy="1698043"/>
              </a:xfrm>
            </p:grpSpPr>
            <p:sp>
              <p:nvSpPr>
                <p:cNvPr id="5218" name="Google Shape;5218;p7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79"/>
              <p:cNvGrpSpPr/>
              <p:nvPr/>
            </p:nvGrpSpPr>
            <p:grpSpPr>
              <a:xfrm>
                <a:off x="1542694" y="2882501"/>
                <a:ext cx="103104" cy="1426186"/>
                <a:chOff x="6006138" y="3143629"/>
                <a:chExt cx="122758" cy="1698043"/>
              </a:xfrm>
            </p:grpSpPr>
            <p:sp>
              <p:nvSpPr>
                <p:cNvPr id="5226" name="Google Shape;5226;p7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33" name="Google Shape;5233;p79"/>
          <p:cNvGrpSpPr/>
          <p:nvPr/>
        </p:nvGrpSpPr>
        <p:grpSpPr>
          <a:xfrm>
            <a:off x="5671259" y="3305987"/>
            <a:ext cx="2749952" cy="870677"/>
            <a:chOff x="238125" y="1725700"/>
            <a:chExt cx="7139025" cy="2260325"/>
          </a:xfrm>
        </p:grpSpPr>
        <p:sp>
          <p:nvSpPr>
            <p:cNvPr id="5234" name="Google Shape;5234;p7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79"/>
          <p:cNvGrpSpPr/>
          <p:nvPr/>
        </p:nvGrpSpPr>
        <p:grpSpPr>
          <a:xfrm>
            <a:off x="5941423" y="2247733"/>
            <a:ext cx="1105452" cy="916747"/>
            <a:chOff x="5249100" y="1210600"/>
            <a:chExt cx="3502700" cy="2904775"/>
          </a:xfrm>
        </p:grpSpPr>
        <p:sp>
          <p:nvSpPr>
            <p:cNvPr id="5245" name="Google Shape;5245;p7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9" name="Google Shape;5249;p7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250" name="Google Shape;5250;p7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251" name="Google Shape;5251;p7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52" name="Google Shape;5252;p7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53" name="Google Shape;5253;p7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79"/>
          <p:cNvGrpSpPr/>
          <p:nvPr/>
        </p:nvGrpSpPr>
        <p:grpSpPr>
          <a:xfrm>
            <a:off x="7123971" y="967151"/>
            <a:ext cx="1304650" cy="1124856"/>
            <a:chOff x="7287122" y="1165658"/>
            <a:chExt cx="1219413" cy="1051365"/>
          </a:xfrm>
        </p:grpSpPr>
        <p:grpSp>
          <p:nvGrpSpPr>
            <p:cNvPr id="5255" name="Google Shape;5255;p79"/>
            <p:cNvGrpSpPr/>
            <p:nvPr/>
          </p:nvGrpSpPr>
          <p:grpSpPr>
            <a:xfrm>
              <a:off x="7287122" y="1969723"/>
              <a:ext cx="1219413" cy="247300"/>
              <a:chOff x="7287122" y="1969723"/>
              <a:chExt cx="1219413" cy="247300"/>
            </a:xfrm>
          </p:grpSpPr>
          <p:sp>
            <p:nvSpPr>
              <p:cNvPr id="5256" name="Google Shape;5256;p7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7" name="Google Shape;5257;p79"/>
              <p:cNvGrpSpPr/>
              <p:nvPr/>
            </p:nvGrpSpPr>
            <p:grpSpPr>
              <a:xfrm>
                <a:off x="7287122" y="2063892"/>
                <a:ext cx="1151753" cy="73428"/>
                <a:chOff x="7287122" y="2063892"/>
                <a:chExt cx="1151753" cy="73428"/>
              </a:xfrm>
            </p:grpSpPr>
            <p:sp>
              <p:nvSpPr>
                <p:cNvPr id="5258" name="Google Shape;5258;p7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9" name="Google Shape;5259;p7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260" name="Google Shape;5260;p79"/>
            <p:cNvGrpSpPr/>
            <p:nvPr/>
          </p:nvGrpSpPr>
          <p:grpSpPr>
            <a:xfrm>
              <a:off x="7287122" y="1712201"/>
              <a:ext cx="1219403" cy="246767"/>
              <a:chOff x="7287122" y="1712201"/>
              <a:chExt cx="1219403" cy="246767"/>
            </a:xfrm>
          </p:grpSpPr>
          <p:sp>
            <p:nvSpPr>
              <p:cNvPr id="5261" name="Google Shape;5261;p7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2" name="Google Shape;5262;p79"/>
              <p:cNvGrpSpPr/>
              <p:nvPr/>
            </p:nvGrpSpPr>
            <p:grpSpPr>
              <a:xfrm>
                <a:off x="7287122" y="1842861"/>
                <a:ext cx="1005303" cy="73419"/>
                <a:chOff x="7287122" y="1842861"/>
                <a:chExt cx="1005303" cy="73419"/>
              </a:xfrm>
            </p:grpSpPr>
            <p:sp>
              <p:nvSpPr>
                <p:cNvPr id="5263" name="Google Shape;5263;p7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4" name="Google Shape;5264;p7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65" name="Google Shape;5265;p79"/>
            <p:cNvGrpSpPr/>
            <p:nvPr/>
          </p:nvGrpSpPr>
          <p:grpSpPr>
            <a:xfrm>
              <a:off x="7287122" y="1447520"/>
              <a:ext cx="1219403" cy="286667"/>
              <a:chOff x="7287122" y="1447520"/>
              <a:chExt cx="1219403" cy="286667"/>
            </a:xfrm>
          </p:grpSpPr>
          <p:sp>
            <p:nvSpPr>
              <p:cNvPr id="5266" name="Google Shape;5266;p7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7" name="Google Shape;5267;p79"/>
              <p:cNvGrpSpPr/>
              <p:nvPr/>
            </p:nvGrpSpPr>
            <p:grpSpPr>
              <a:xfrm>
                <a:off x="7287122" y="1581977"/>
                <a:ext cx="852803" cy="73428"/>
                <a:chOff x="7287122" y="1581977"/>
                <a:chExt cx="852803" cy="73428"/>
              </a:xfrm>
            </p:grpSpPr>
            <p:sp>
              <p:nvSpPr>
                <p:cNvPr id="5268" name="Google Shape;5268;p7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9" name="Google Shape;5269;p7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270" name="Google Shape;5270;p79"/>
            <p:cNvGrpSpPr/>
            <p:nvPr/>
          </p:nvGrpSpPr>
          <p:grpSpPr>
            <a:xfrm>
              <a:off x="7287122" y="1165658"/>
              <a:ext cx="1219403" cy="344253"/>
              <a:chOff x="7287122" y="1165658"/>
              <a:chExt cx="1219403" cy="344253"/>
            </a:xfrm>
          </p:grpSpPr>
          <p:sp>
            <p:nvSpPr>
              <p:cNvPr id="5271" name="Google Shape;5271;p7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2" name="Google Shape;5272;p79"/>
              <p:cNvGrpSpPr/>
              <p:nvPr/>
            </p:nvGrpSpPr>
            <p:grpSpPr>
              <a:xfrm>
                <a:off x="7287122" y="1341025"/>
                <a:ext cx="695703" cy="73419"/>
                <a:chOff x="7287122" y="1341025"/>
                <a:chExt cx="695703" cy="73419"/>
              </a:xfrm>
            </p:grpSpPr>
            <p:sp>
              <p:nvSpPr>
                <p:cNvPr id="5273" name="Google Shape;5273;p7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4" name="Google Shape;5274;p7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75" name="Google Shape;5275;p79"/>
          <p:cNvGrpSpPr/>
          <p:nvPr/>
        </p:nvGrpSpPr>
        <p:grpSpPr>
          <a:xfrm>
            <a:off x="5790463" y="973174"/>
            <a:ext cx="1397729" cy="1098540"/>
            <a:chOff x="5900602" y="1193063"/>
            <a:chExt cx="1299851" cy="1021707"/>
          </a:xfrm>
        </p:grpSpPr>
        <p:grpSp>
          <p:nvGrpSpPr>
            <p:cNvPr id="5276" name="Google Shape;5276;p79"/>
            <p:cNvGrpSpPr/>
            <p:nvPr/>
          </p:nvGrpSpPr>
          <p:grpSpPr>
            <a:xfrm>
              <a:off x="6520337" y="1193063"/>
              <a:ext cx="341815" cy="799959"/>
              <a:chOff x="6520337" y="1193063"/>
              <a:chExt cx="341815" cy="799959"/>
            </a:xfrm>
          </p:grpSpPr>
          <p:grpSp>
            <p:nvGrpSpPr>
              <p:cNvPr id="5277" name="Google Shape;5277;p79"/>
              <p:cNvGrpSpPr/>
              <p:nvPr/>
            </p:nvGrpSpPr>
            <p:grpSpPr>
              <a:xfrm>
                <a:off x="6520337" y="1589527"/>
                <a:ext cx="213950" cy="403494"/>
                <a:chOff x="6520337" y="1589527"/>
                <a:chExt cx="213950" cy="403494"/>
              </a:xfrm>
            </p:grpSpPr>
            <p:sp>
              <p:nvSpPr>
                <p:cNvPr id="5278" name="Google Shape;5278;p7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79"/>
              <p:cNvGrpSpPr/>
              <p:nvPr/>
            </p:nvGrpSpPr>
            <p:grpSpPr>
              <a:xfrm>
                <a:off x="6577204" y="1193063"/>
                <a:ext cx="284947" cy="464512"/>
                <a:chOff x="6577204" y="1193063"/>
                <a:chExt cx="284947" cy="464512"/>
              </a:xfrm>
            </p:grpSpPr>
            <p:sp>
              <p:nvSpPr>
                <p:cNvPr id="5281" name="Google Shape;5281;p7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2" name="Google Shape;5282;p7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83" name="Google Shape;5283;p79"/>
            <p:cNvGrpSpPr/>
            <p:nvPr/>
          </p:nvGrpSpPr>
          <p:grpSpPr>
            <a:xfrm>
              <a:off x="6238903" y="1193063"/>
              <a:ext cx="300475" cy="900152"/>
              <a:chOff x="6238903" y="1193063"/>
              <a:chExt cx="300475" cy="900152"/>
            </a:xfrm>
          </p:grpSpPr>
          <p:grpSp>
            <p:nvGrpSpPr>
              <p:cNvPr id="5284" name="Google Shape;5284;p79"/>
              <p:cNvGrpSpPr/>
              <p:nvPr/>
            </p:nvGrpSpPr>
            <p:grpSpPr>
              <a:xfrm>
                <a:off x="6290865" y="1489315"/>
                <a:ext cx="248514" cy="603900"/>
                <a:chOff x="6290865" y="1489315"/>
                <a:chExt cx="248514" cy="603900"/>
              </a:xfrm>
            </p:grpSpPr>
            <p:sp>
              <p:nvSpPr>
                <p:cNvPr id="5285" name="Google Shape;5285;p7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9"/>
              <p:cNvGrpSpPr/>
              <p:nvPr/>
            </p:nvGrpSpPr>
            <p:grpSpPr>
              <a:xfrm>
                <a:off x="6238903" y="1193063"/>
                <a:ext cx="284947" cy="333087"/>
                <a:chOff x="6238903" y="1193063"/>
                <a:chExt cx="284947" cy="333087"/>
              </a:xfrm>
            </p:grpSpPr>
            <p:sp>
              <p:nvSpPr>
                <p:cNvPr id="5288" name="Google Shape;5288;p7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9" name="Google Shape;5289;p7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90" name="Google Shape;5290;p79"/>
            <p:cNvGrpSpPr/>
            <p:nvPr/>
          </p:nvGrpSpPr>
          <p:grpSpPr>
            <a:xfrm>
              <a:off x="5900602" y="1193063"/>
              <a:ext cx="444345" cy="1021707"/>
              <a:chOff x="5900602" y="1193063"/>
              <a:chExt cx="444345" cy="1021707"/>
            </a:xfrm>
          </p:grpSpPr>
          <p:grpSp>
            <p:nvGrpSpPr>
              <p:cNvPr id="5291" name="Google Shape;5291;p79"/>
              <p:cNvGrpSpPr/>
              <p:nvPr/>
            </p:nvGrpSpPr>
            <p:grpSpPr>
              <a:xfrm>
                <a:off x="6046501" y="1367785"/>
                <a:ext cx="298446" cy="846986"/>
                <a:chOff x="6046501" y="1367785"/>
                <a:chExt cx="298446" cy="846986"/>
              </a:xfrm>
            </p:grpSpPr>
            <p:sp>
              <p:nvSpPr>
                <p:cNvPr id="5292" name="Google Shape;5292;p7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79"/>
              <p:cNvGrpSpPr/>
              <p:nvPr/>
            </p:nvGrpSpPr>
            <p:grpSpPr>
              <a:xfrm>
                <a:off x="5900602" y="1193063"/>
                <a:ext cx="284947" cy="182312"/>
                <a:chOff x="5900602" y="1193063"/>
                <a:chExt cx="284947" cy="182312"/>
              </a:xfrm>
            </p:grpSpPr>
            <p:sp>
              <p:nvSpPr>
                <p:cNvPr id="5295" name="Google Shape;5295;p7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6" name="Google Shape;5296;p7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97" name="Google Shape;5297;p79"/>
            <p:cNvGrpSpPr/>
            <p:nvPr/>
          </p:nvGrpSpPr>
          <p:grpSpPr>
            <a:xfrm>
              <a:off x="6738300" y="1193063"/>
              <a:ext cx="462153" cy="707634"/>
              <a:chOff x="6738300" y="1193063"/>
              <a:chExt cx="462153" cy="707634"/>
            </a:xfrm>
          </p:grpSpPr>
          <p:grpSp>
            <p:nvGrpSpPr>
              <p:cNvPr id="5298" name="Google Shape;5298;p79"/>
              <p:cNvGrpSpPr/>
              <p:nvPr/>
            </p:nvGrpSpPr>
            <p:grpSpPr>
              <a:xfrm>
                <a:off x="6915505" y="1193063"/>
                <a:ext cx="284947" cy="597387"/>
                <a:chOff x="6915505" y="1193063"/>
                <a:chExt cx="284947" cy="597387"/>
              </a:xfrm>
            </p:grpSpPr>
            <p:sp>
              <p:nvSpPr>
                <p:cNvPr id="5299" name="Google Shape;5299;p7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0" name="Google Shape;5300;p7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301" name="Google Shape;5301;p79"/>
              <p:cNvGrpSpPr/>
              <p:nvPr/>
            </p:nvGrpSpPr>
            <p:grpSpPr>
              <a:xfrm>
                <a:off x="6738300" y="1684725"/>
                <a:ext cx="230066" cy="215971"/>
                <a:chOff x="6738300" y="1684725"/>
                <a:chExt cx="230066" cy="215971"/>
              </a:xfrm>
            </p:grpSpPr>
            <p:sp>
              <p:nvSpPr>
                <p:cNvPr id="5302" name="Google Shape;5302;p7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07" name="Shape 5307"/>
        <p:cNvGrpSpPr/>
        <p:nvPr/>
      </p:nvGrpSpPr>
      <p:grpSpPr>
        <a:xfrm>
          <a:off x="0" y="0"/>
          <a:ext cx="0" cy="0"/>
          <a:chOff x="0" y="0"/>
          <a:chExt cx="0" cy="0"/>
        </a:xfrm>
      </p:grpSpPr>
      <p:grpSp>
        <p:nvGrpSpPr>
          <p:cNvPr id="5308" name="Google Shape;5308;p80"/>
          <p:cNvGrpSpPr/>
          <p:nvPr/>
        </p:nvGrpSpPr>
        <p:grpSpPr>
          <a:xfrm>
            <a:off x="829359" y="2307635"/>
            <a:ext cx="339235" cy="298186"/>
            <a:chOff x="898875" y="244725"/>
            <a:chExt cx="481800" cy="423500"/>
          </a:xfrm>
        </p:grpSpPr>
        <p:sp>
          <p:nvSpPr>
            <p:cNvPr id="5309" name="Google Shape;5309;p8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8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8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8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8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8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5" name="Google Shape;5315;p80"/>
          <p:cNvGrpSpPr/>
          <p:nvPr/>
        </p:nvGrpSpPr>
        <p:grpSpPr>
          <a:xfrm>
            <a:off x="1267741" y="2287103"/>
            <a:ext cx="298169" cy="339253"/>
            <a:chOff x="1529350" y="258825"/>
            <a:chExt cx="423475" cy="481825"/>
          </a:xfrm>
        </p:grpSpPr>
        <p:sp>
          <p:nvSpPr>
            <p:cNvPr id="5316" name="Google Shape;5316;p8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8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8" name="Google Shape;5318;p80"/>
          <p:cNvGrpSpPr/>
          <p:nvPr/>
        </p:nvGrpSpPr>
        <p:grpSpPr>
          <a:xfrm>
            <a:off x="1660716" y="2367273"/>
            <a:ext cx="340890" cy="178912"/>
            <a:chOff x="2084325" y="363300"/>
            <a:chExt cx="484150" cy="254100"/>
          </a:xfrm>
        </p:grpSpPr>
        <p:sp>
          <p:nvSpPr>
            <p:cNvPr id="5319" name="Google Shape;5319;p8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8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1" name="Google Shape;5321;p80"/>
          <p:cNvGrpSpPr/>
          <p:nvPr/>
        </p:nvGrpSpPr>
        <p:grpSpPr>
          <a:xfrm>
            <a:off x="2110011" y="2287102"/>
            <a:ext cx="298169" cy="339253"/>
            <a:chOff x="2707500" y="249400"/>
            <a:chExt cx="423475" cy="481825"/>
          </a:xfrm>
        </p:grpSpPr>
        <p:sp>
          <p:nvSpPr>
            <p:cNvPr id="5322" name="Google Shape;5322;p8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8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4" name="Google Shape;5324;p80"/>
          <p:cNvGrpSpPr/>
          <p:nvPr/>
        </p:nvGrpSpPr>
        <p:grpSpPr>
          <a:xfrm>
            <a:off x="2523626" y="2287428"/>
            <a:ext cx="305386" cy="338602"/>
            <a:chOff x="3300325" y="249875"/>
            <a:chExt cx="433725" cy="480900"/>
          </a:xfrm>
        </p:grpSpPr>
        <p:sp>
          <p:nvSpPr>
            <p:cNvPr id="5325" name="Google Shape;5325;p8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8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8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8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8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8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1" name="Google Shape;5331;p80"/>
          <p:cNvGrpSpPr/>
          <p:nvPr/>
        </p:nvGrpSpPr>
        <p:grpSpPr>
          <a:xfrm>
            <a:off x="2912712" y="2287349"/>
            <a:ext cx="352349" cy="338760"/>
            <a:chOff x="3854700" y="249750"/>
            <a:chExt cx="500425" cy="481125"/>
          </a:xfrm>
        </p:grpSpPr>
        <p:sp>
          <p:nvSpPr>
            <p:cNvPr id="5332" name="Google Shape;5332;p8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8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8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8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8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8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8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8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0" name="Google Shape;5340;p80"/>
          <p:cNvGrpSpPr/>
          <p:nvPr/>
        </p:nvGrpSpPr>
        <p:grpSpPr>
          <a:xfrm>
            <a:off x="3330701" y="2287349"/>
            <a:ext cx="352349" cy="338760"/>
            <a:chOff x="4447550" y="249750"/>
            <a:chExt cx="500425" cy="481125"/>
          </a:xfrm>
        </p:grpSpPr>
        <p:sp>
          <p:nvSpPr>
            <p:cNvPr id="5341" name="Google Shape;5341;p8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8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3" name="Google Shape;5343;p80"/>
          <p:cNvGrpSpPr/>
          <p:nvPr/>
        </p:nvGrpSpPr>
        <p:grpSpPr>
          <a:xfrm>
            <a:off x="3759902" y="2287102"/>
            <a:ext cx="339253" cy="339253"/>
            <a:chOff x="5049725" y="249400"/>
            <a:chExt cx="481825" cy="481825"/>
          </a:xfrm>
        </p:grpSpPr>
        <p:sp>
          <p:nvSpPr>
            <p:cNvPr id="5344" name="Google Shape;5344;p8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8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6" name="Google Shape;5346;p80"/>
          <p:cNvGrpSpPr/>
          <p:nvPr/>
        </p:nvGrpSpPr>
        <p:grpSpPr>
          <a:xfrm>
            <a:off x="4173843" y="2287102"/>
            <a:ext cx="339253" cy="339253"/>
            <a:chOff x="5660400" y="238125"/>
            <a:chExt cx="481825" cy="481825"/>
          </a:xfrm>
        </p:grpSpPr>
        <p:sp>
          <p:nvSpPr>
            <p:cNvPr id="5347" name="Google Shape;5347;p8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8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9" name="Google Shape;5349;p80"/>
          <p:cNvGrpSpPr/>
          <p:nvPr/>
        </p:nvGrpSpPr>
        <p:grpSpPr>
          <a:xfrm>
            <a:off x="4590529" y="2287102"/>
            <a:ext cx="339253" cy="339253"/>
            <a:chOff x="6235400" y="249400"/>
            <a:chExt cx="481825" cy="481825"/>
          </a:xfrm>
        </p:grpSpPr>
        <p:sp>
          <p:nvSpPr>
            <p:cNvPr id="5350" name="Google Shape;5350;p8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8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8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8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8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5" name="Google Shape;5355;p80"/>
          <p:cNvGrpSpPr/>
          <p:nvPr/>
        </p:nvGrpSpPr>
        <p:grpSpPr>
          <a:xfrm>
            <a:off x="828875" y="2731810"/>
            <a:ext cx="340204" cy="298116"/>
            <a:chOff x="899850" y="871450"/>
            <a:chExt cx="483175" cy="423400"/>
          </a:xfrm>
        </p:grpSpPr>
        <p:sp>
          <p:nvSpPr>
            <p:cNvPr id="5356" name="Google Shape;5356;p8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8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8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8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60" name="Google Shape;5360;p8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61" name="Google Shape;5361;p80"/>
          <p:cNvGrpSpPr/>
          <p:nvPr/>
        </p:nvGrpSpPr>
        <p:grpSpPr>
          <a:xfrm>
            <a:off x="1660875" y="2711232"/>
            <a:ext cx="340573" cy="339271"/>
            <a:chOff x="2085450" y="842250"/>
            <a:chExt cx="483700" cy="481850"/>
          </a:xfrm>
        </p:grpSpPr>
        <p:sp>
          <p:nvSpPr>
            <p:cNvPr id="5362" name="Google Shape;5362;p8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8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8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5" name="Google Shape;5365;p80"/>
          <p:cNvGrpSpPr/>
          <p:nvPr/>
        </p:nvGrpSpPr>
        <p:grpSpPr>
          <a:xfrm>
            <a:off x="2089443" y="2711241"/>
            <a:ext cx="339306" cy="339253"/>
            <a:chOff x="2685825" y="840375"/>
            <a:chExt cx="481900" cy="481825"/>
          </a:xfrm>
        </p:grpSpPr>
        <p:sp>
          <p:nvSpPr>
            <p:cNvPr id="5366" name="Google Shape;5366;p8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8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8" name="Google Shape;5368;p80"/>
          <p:cNvGrpSpPr/>
          <p:nvPr/>
        </p:nvGrpSpPr>
        <p:grpSpPr>
          <a:xfrm>
            <a:off x="2501104" y="2710924"/>
            <a:ext cx="350431" cy="339887"/>
            <a:chOff x="3270675" y="841800"/>
            <a:chExt cx="497700" cy="482725"/>
          </a:xfrm>
        </p:grpSpPr>
        <p:sp>
          <p:nvSpPr>
            <p:cNvPr id="5369" name="Google Shape;5369;p8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8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8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72" name="Google Shape;5372;p8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73" name="Google Shape;5373;p80"/>
          <p:cNvGrpSpPr/>
          <p:nvPr/>
        </p:nvGrpSpPr>
        <p:grpSpPr>
          <a:xfrm>
            <a:off x="3337249" y="2731783"/>
            <a:ext cx="339253" cy="298169"/>
            <a:chOff x="4467200" y="877100"/>
            <a:chExt cx="481825" cy="423475"/>
          </a:xfrm>
        </p:grpSpPr>
        <p:sp>
          <p:nvSpPr>
            <p:cNvPr id="5374" name="Google Shape;5374;p8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8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8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8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8" name="Google Shape;5378;p80"/>
          <p:cNvGrpSpPr/>
          <p:nvPr/>
        </p:nvGrpSpPr>
        <p:grpSpPr>
          <a:xfrm>
            <a:off x="3752140" y="2711232"/>
            <a:ext cx="354778" cy="339271"/>
            <a:chOff x="5045500" y="842250"/>
            <a:chExt cx="503875" cy="481850"/>
          </a:xfrm>
        </p:grpSpPr>
        <p:sp>
          <p:nvSpPr>
            <p:cNvPr id="5379" name="Google Shape;5379;p8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8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1" name="Google Shape;5381;p80"/>
          <p:cNvGrpSpPr/>
          <p:nvPr/>
        </p:nvGrpSpPr>
        <p:grpSpPr>
          <a:xfrm>
            <a:off x="4174987" y="2737451"/>
            <a:ext cx="336965" cy="286833"/>
            <a:chOff x="5645200" y="879425"/>
            <a:chExt cx="478575" cy="407375"/>
          </a:xfrm>
        </p:grpSpPr>
        <p:sp>
          <p:nvSpPr>
            <p:cNvPr id="5382" name="Google Shape;5382;p8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8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8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8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8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8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8" name="Google Shape;5388;p80"/>
          <p:cNvGrpSpPr/>
          <p:nvPr/>
        </p:nvGrpSpPr>
        <p:grpSpPr>
          <a:xfrm>
            <a:off x="4611062" y="2711241"/>
            <a:ext cx="298186" cy="339253"/>
            <a:chOff x="6264525" y="842250"/>
            <a:chExt cx="423500" cy="481825"/>
          </a:xfrm>
        </p:grpSpPr>
        <p:sp>
          <p:nvSpPr>
            <p:cNvPr id="5389" name="Google Shape;5389;p8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8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8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8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8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8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8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80"/>
          <p:cNvGrpSpPr/>
          <p:nvPr/>
        </p:nvGrpSpPr>
        <p:grpSpPr>
          <a:xfrm>
            <a:off x="829350" y="3125895"/>
            <a:ext cx="339253" cy="339253"/>
            <a:chOff x="900750" y="1436075"/>
            <a:chExt cx="481825" cy="481825"/>
          </a:xfrm>
        </p:grpSpPr>
        <p:sp>
          <p:nvSpPr>
            <p:cNvPr id="5397" name="Google Shape;5397;p8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8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8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8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1" name="Google Shape;5401;p80"/>
          <p:cNvGrpSpPr/>
          <p:nvPr/>
        </p:nvGrpSpPr>
        <p:grpSpPr>
          <a:xfrm>
            <a:off x="1247198" y="3186183"/>
            <a:ext cx="339253" cy="218676"/>
            <a:chOff x="1492675" y="1520750"/>
            <a:chExt cx="481825" cy="310575"/>
          </a:xfrm>
        </p:grpSpPr>
        <p:sp>
          <p:nvSpPr>
            <p:cNvPr id="5402" name="Google Shape;5402;p8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8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4" name="Google Shape;5404;p80"/>
          <p:cNvGrpSpPr/>
          <p:nvPr/>
        </p:nvGrpSpPr>
        <p:grpSpPr>
          <a:xfrm>
            <a:off x="1654995" y="3125877"/>
            <a:ext cx="352332" cy="339288"/>
            <a:chOff x="2071000" y="1435025"/>
            <a:chExt cx="500400" cy="481875"/>
          </a:xfrm>
        </p:grpSpPr>
        <p:sp>
          <p:nvSpPr>
            <p:cNvPr id="5405" name="Google Shape;5405;p8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8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8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8" name="Google Shape;5408;p80"/>
          <p:cNvGrpSpPr/>
          <p:nvPr/>
        </p:nvGrpSpPr>
        <p:grpSpPr>
          <a:xfrm>
            <a:off x="2083159" y="3146709"/>
            <a:ext cx="351874" cy="297623"/>
            <a:chOff x="2678350" y="1464650"/>
            <a:chExt cx="499750" cy="422700"/>
          </a:xfrm>
        </p:grpSpPr>
        <p:sp>
          <p:nvSpPr>
            <p:cNvPr id="5409" name="Google Shape;5409;p8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8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8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2" name="Google Shape;5412;p80"/>
          <p:cNvGrpSpPr/>
          <p:nvPr/>
        </p:nvGrpSpPr>
        <p:grpSpPr>
          <a:xfrm>
            <a:off x="2506692" y="3125895"/>
            <a:ext cx="339253" cy="339253"/>
            <a:chOff x="3271200" y="1435075"/>
            <a:chExt cx="481825" cy="481825"/>
          </a:xfrm>
        </p:grpSpPr>
        <p:sp>
          <p:nvSpPr>
            <p:cNvPr id="5413" name="Google Shape;5413;p8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8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5" name="Google Shape;5415;p80"/>
          <p:cNvGrpSpPr/>
          <p:nvPr/>
        </p:nvGrpSpPr>
        <p:grpSpPr>
          <a:xfrm>
            <a:off x="2917165" y="3125877"/>
            <a:ext cx="343442" cy="339288"/>
            <a:chOff x="3858100" y="1435075"/>
            <a:chExt cx="487775" cy="481875"/>
          </a:xfrm>
        </p:grpSpPr>
        <p:sp>
          <p:nvSpPr>
            <p:cNvPr id="5416" name="Google Shape;5416;p8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8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8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8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8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1" name="Google Shape;5421;p80"/>
          <p:cNvGrpSpPr/>
          <p:nvPr/>
        </p:nvGrpSpPr>
        <p:grpSpPr>
          <a:xfrm>
            <a:off x="3337249" y="3125895"/>
            <a:ext cx="339253" cy="339253"/>
            <a:chOff x="4456875" y="1435075"/>
            <a:chExt cx="481825" cy="481825"/>
          </a:xfrm>
        </p:grpSpPr>
        <p:sp>
          <p:nvSpPr>
            <p:cNvPr id="5422" name="Google Shape;5422;p8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8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8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8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8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8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8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8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8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8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8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8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8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8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8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8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8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8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8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1" name="Google Shape;5441;p80"/>
          <p:cNvGrpSpPr/>
          <p:nvPr/>
        </p:nvGrpSpPr>
        <p:grpSpPr>
          <a:xfrm>
            <a:off x="3758239" y="3125886"/>
            <a:ext cx="342580" cy="339271"/>
            <a:chOff x="5049725" y="1435050"/>
            <a:chExt cx="486550" cy="481850"/>
          </a:xfrm>
        </p:grpSpPr>
        <p:sp>
          <p:nvSpPr>
            <p:cNvPr id="5442" name="Google Shape;5442;p8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8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8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8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80"/>
          <p:cNvGrpSpPr/>
          <p:nvPr/>
        </p:nvGrpSpPr>
        <p:grpSpPr>
          <a:xfrm>
            <a:off x="4173790" y="3125895"/>
            <a:ext cx="339359" cy="339253"/>
            <a:chOff x="5642475" y="1435075"/>
            <a:chExt cx="481975" cy="481825"/>
          </a:xfrm>
        </p:grpSpPr>
        <p:sp>
          <p:nvSpPr>
            <p:cNvPr id="5447" name="Google Shape;5447;p8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8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8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0" name="Google Shape;5450;p80"/>
          <p:cNvGrpSpPr/>
          <p:nvPr/>
        </p:nvGrpSpPr>
        <p:grpSpPr>
          <a:xfrm>
            <a:off x="4588276" y="3125886"/>
            <a:ext cx="343759" cy="339271"/>
            <a:chOff x="6232000" y="1435050"/>
            <a:chExt cx="488225" cy="481850"/>
          </a:xfrm>
        </p:grpSpPr>
        <p:sp>
          <p:nvSpPr>
            <p:cNvPr id="5451" name="Google Shape;5451;p8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8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8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8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8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6" name="Google Shape;5456;p80"/>
          <p:cNvGrpSpPr/>
          <p:nvPr/>
        </p:nvGrpSpPr>
        <p:grpSpPr>
          <a:xfrm>
            <a:off x="849012" y="3539545"/>
            <a:ext cx="299929" cy="337792"/>
            <a:chOff x="924450" y="2028975"/>
            <a:chExt cx="425975" cy="479750"/>
          </a:xfrm>
        </p:grpSpPr>
        <p:sp>
          <p:nvSpPr>
            <p:cNvPr id="5457" name="Google Shape;5457;p8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8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8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0" name="Google Shape;5460;p80"/>
          <p:cNvGrpSpPr/>
          <p:nvPr/>
        </p:nvGrpSpPr>
        <p:grpSpPr>
          <a:xfrm>
            <a:off x="1661509" y="3559347"/>
            <a:ext cx="339306" cy="298186"/>
            <a:chOff x="2085450" y="2057100"/>
            <a:chExt cx="481900" cy="423500"/>
          </a:xfrm>
        </p:grpSpPr>
        <p:sp>
          <p:nvSpPr>
            <p:cNvPr id="5461" name="Google Shape;5461;p8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8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8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4" name="Google Shape;5464;p80"/>
          <p:cNvGrpSpPr/>
          <p:nvPr/>
        </p:nvGrpSpPr>
        <p:grpSpPr>
          <a:xfrm>
            <a:off x="2089442" y="3582592"/>
            <a:ext cx="339306" cy="251698"/>
            <a:chOff x="2678275" y="2090100"/>
            <a:chExt cx="481900" cy="357475"/>
          </a:xfrm>
        </p:grpSpPr>
        <p:sp>
          <p:nvSpPr>
            <p:cNvPr id="5465" name="Google Shape;5465;p8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8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8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8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8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0" name="Google Shape;5470;p80"/>
          <p:cNvGrpSpPr/>
          <p:nvPr/>
        </p:nvGrpSpPr>
        <p:grpSpPr>
          <a:xfrm>
            <a:off x="2566646" y="3594790"/>
            <a:ext cx="219345" cy="227301"/>
            <a:chOff x="3357325" y="2093500"/>
            <a:chExt cx="311525" cy="322825"/>
          </a:xfrm>
        </p:grpSpPr>
        <p:sp>
          <p:nvSpPr>
            <p:cNvPr id="5471" name="Google Shape;5471;p8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8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8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74" name="Google Shape;5474;p8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75" name="Google Shape;5475;p80"/>
          <p:cNvGrpSpPr/>
          <p:nvPr/>
        </p:nvGrpSpPr>
        <p:grpSpPr>
          <a:xfrm>
            <a:off x="3360836" y="3538814"/>
            <a:ext cx="292078" cy="339253"/>
            <a:chOff x="4492800" y="2027925"/>
            <a:chExt cx="414825" cy="481825"/>
          </a:xfrm>
        </p:grpSpPr>
        <p:sp>
          <p:nvSpPr>
            <p:cNvPr id="5476" name="Google Shape;5476;p8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8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8" name="Google Shape;5478;p80"/>
          <p:cNvGrpSpPr/>
          <p:nvPr/>
        </p:nvGrpSpPr>
        <p:grpSpPr>
          <a:xfrm>
            <a:off x="3759928" y="3538805"/>
            <a:ext cx="339200" cy="339271"/>
            <a:chOff x="5049725" y="2027900"/>
            <a:chExt cx="481750" cy="481850"/>
          </a:xfrm>
        </p:grpSpPr>
        <p:sp>
          <p:nvSpPr>
            <p:cNvPr id="5479" name="Google Shape;5479;p8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8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8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8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8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8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8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8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7" name="Google Shape;5487;p80"/>
          <p:cNvGrpSpPr/>
          <p:nvPr/>
        </p:nvGrpSpPr>
        <p:grpSpPr>
          <a:xfrm>
            <a:off x="4233524" y="3538893"/>
            <a:ext cx="219890" cy="339095"/>
            <a:chOff x="5726350" y="2028150"/>
            <a:chExt cx="312300" cy="481600"/>
          </a:xfrm>
        </p:grpSpPr>
        <p:sp>
          <p:nvSpPr>
            <p:cNvPr id="5488" name="Google Shape;5488;p8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8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8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1" name="Google Shape;5491;p80"/>
          <p:cNvGrpSpPr/>
          <p:nvPr/>
        </p:nvGrpSpPr>
        <p:grpSpPr>
          <a:xfrm>
            <a:off x="4593715" y="3542000"/>
            <a:ext cx="332881" cy="332881"/>
            <a:chOff x="6239925" y="2032450"/>
            <a:chExt cx="472775" cy="472775"/>
          </a:xfrm>
        </p:grpSpPr>
        <p:sp>
          <p:nvSpPr>
            <p:cNvPr id="5492" name="Google Shape;5492;p8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8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4" name="Google Shape;5494;p80"/>
          <p:cNvGrpSpPr/>
          <p:nvPr/>
        </p:nvGrpSpPr>
        <p:grpSpPr>
          <a:xfrm>
            <a:off x="5042807" y="2364092"/>
            <a:ext cx="334641" cy="185425"/>
            <a:chOff x="903075" y="2730000"/>
            <a:chExt cx="475275" cy="263350"/>
          </a:xfrm>
        </p:grpSpPr>
        <p:sp>
          <p:nvSpPr>
            <p:cNvPr id="5495" name="Google Shape;5495;p8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8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8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8" name="Google Shape;5498;p80"/>
          <p:cNvGrpSpPr/>
          <p:nvPr/>
        </p:nvGrpSpPr>
        <p:grpSpPr>
          <a:xfrm>
            <a:off x="1247198" y="3538814"/>
            <a:ext cx="339253" cy="339253"/>
            <a:chOff x="1492675" y="2027925"/>
            <a:chExt cx="481825" cy="481825"/>
          </a:xfrm>
        </p:grpSpPr>
        <p:sp>
          <p:nvSpPr>
            <p:cNvPr id="5499" name="Google Shape;5499;p8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8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8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8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8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4" name="Google Shape;5504;p80"/>
          <p:cNvGrpSpPr/>
          <p:nvPr/>
        </p:nvGrpSpPr>
        <p:grpSpPr>
          <a:xfrm>
            <a:off x="5473575" y="2287178"/>
            <a:ext cx="339253" cy="339253"/>
            <a:chOff x="1492675" y="2620775"/>
            <a:chExt cx="481825" cy="481825"/>
          </a:xfrm>
        </p:grpSpPr>
        <p:sp>
          <p:nvSpPr>
            <p:cNvPr id="5505" name="Google Shape;5505;p8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8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7" name="Google Shape;5507;p8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8" name="Google Shape;5508;p80"/>
          <p:cNvGrpSpPr/>
          <p:nvPr/>
        </p:nvGrpSpPr>
        <p:grpSpPr>
          <a:xfrm>
            <a:off x="6297328" y="2303161"/>
            <a:ext cx="333585" cy="307287"/>
            <a:chOff x="2682350" y="2643425"/>
            <a:chExt cx="473775" cy="436425"/>
          </a:xfrm>
        </p:grpSpPr>
        <p:sp>
          <p:nvSpPr>
            <p:cNvPr id="5509" name="Google Shape;5509;p8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8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8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8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8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8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6" name="Google Shape;5516;p80"/>
          <p:cNvGrpSpPr/>
          <p:nvPr/>
        </p:nvGrpSpPr>
        <p:grpSpPr>
          <a:xfrm>
            <a:off x="6762818" y="2287178"/>
            <a:ext cx="238531" cy="339253"/>
            <a:chOff x="3342725" y="2620775"/>
            <a:chExt cx="338775" cy="481825"/>
          </a:xfrm>
        </p:grpSpPr>
        <p:sp>
          <p:nvSpPr>
            <p:cNvPr id="5517" name="Google Shape;5517;p8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8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0" name="Google Shape;5520;p80"/>
          <p:cNvGrpSpPr/>
          <p:nvPr/>
        </p:nvGrpSpPr>
        <p:grpSpPr>
          <a:xfrm>
            <a:off x="7156568" y="2287178"/>
            <a:ext cx="278296" cy="339253"/>
            <a:chOff x="3907325" y="2620775"/>
            <a:chExt cx="395250" cy="481825"/>
          </a:xfrm>
        </p:grpSpPr>
        <p:sp>
          <p:nvSpPr>
            <p:cNvPr id="5521" name="Google Shape;5521;p8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8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8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5" name="Google Shape;5525;p80"/>
          <p:cNvGrpSpPr/>
          <p:nvPr/>
        </p:nvGrpSpPr>
        <p:grpSpPr>
          <a:xfrm>
            <a:off x="7549755" y="2297783"/>
            <a:ext cx="339253" cy="318042"/>
            <a:chOff x="4456875" y="2635825"/>
            <a:chExt cx="481825" cy="451700"/>
          </a:xfrm>
        </p:grpSpPr>
        <p:sp>
          <p:nvSpPr>
            <p:cNvPr id="5526" name="Google Shape;5526;p8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8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8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8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8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80"/>
          <p:cNvGrpSpPr/>
          <p:nvPr/>
        </p:nvGrpSpPr>
        <p:grpSpPr>
          <a:xfrm>
            <a:off x="7974679" y="2297783"/>
            <a:ext cx="339253" cy="318042"/>
            <a:chOff x="5049725" y="2635825"/>
            <a:chExt cx="481825" cy="451700"/>
          </a:xfrm>
        </p:grpSpPr>
        <p:sp>
          <p:nvSpPr>
            <p:cNvPr id="5533" name="Google Shape;5533;p8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8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8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6" name="Google Shape;5536;p80"/>
          <p:cNvGrpSpPr/>
          <p:nvPr/>
        </p:nvGrpSpPr>
        <p:grpSpPr>
          <a:xfrm>
            <a:off x="2375386" y="3952243"/>
            <a:ext cx="338566" cy="338373"/>
            <a:chOff x="5643000" y="2621375"/>
            <a:chExt cx="480850" cy="480575"/>
          </a:xfrm>
        </p:grpSpPr>
        <p:sp>
          <p:nvSpPr>
            <p:cNvPr id="5537" name="Google Shape;5537;p8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8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8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8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8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8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8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80"/>
          <p:cNvGrpSpPr/>
          <p:nvPr/>
        </p:nvGrpSpPr>
        <p:grpSpPr>
          <a:xfrm>
            <a:off x="4192782" y="3951803"/>
            <a:ext cx="339359" cy="339253"/>
            <a:chOff x="6235250" y="2620775"/>
            <a:chExt cx="481975" cy="481825"/>
          </a:xfrm>
        </p:grpSpPr>
        <p:sp>
          <p:nvSpPr>
            <p:cNvPr id="5545" name="Google Shape;5545;p8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8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8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8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8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50" name="Google Shape;5550;p8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51" name="Google Shape;5551;p80"/>
          <p:cNvGrpSpPr/>
          <p:nvPr/>
        </p:nvGrpSpPr>
        <p:grpSpPr>
          <a:xfrm>
            <a:off x="5472652" y="2711317"/>
            <a:ext cx="341101" cy="339253"/>
            <a:chOff x="1535000" y="3223325"/>
            <a:chExt cx="484450" cy="481825"/>
          </a:xfrm>
        </p:grpSpPr>
        <p:sp>
          <p:nvSpPr>
            <p:cNvPr id="5552" name="Google Shape;5552;p8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8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8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5" name="Google Shape;5555;p80"/>
          <p:cNvGrpSpPr/>
          <p:nvPr/>
        </p:nvGrpSpPr>
        <p:grpSpPr>
          <a:xfrm>
            <a:off x="5880219" y="2746618"/>
            <a:ext cx="339253" cy="268649"/>
            <a:chOff x="2085525" y="3263750"/>
            <a:chExt cx="481825" cy="381550"/>
          </a:xfrm>
        </p:grpSpPr>
        <p:sp>
          <p:nvSpPr>
            <p:cNvPr id="5556" name="Google Shape;5556;p8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8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58" name="Google Shape;5558;p8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59" name="Google Shape;5559;p80"/>
          <p:cNvGrpSpPr/>
          <p:nvPr/>
        </p:nvGrpSpPr>
        <p:grpSpPr>
          <a:xfrm>
            <a:off x="6711982" y="2711308"/>
            <a:ext cx="340204" cy="339271"/>
            <a:chOff x="3270450" y="3213625"/>
            <a:chExt cx="483175" cy="481850"/>
          </a:xfrm>
        </p:grpSpPr>
        <p:sp>
          <p:nvSpPr>
            <p:cNvPr id="5560" name="Google Shape;5560;p8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8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2" name="Google Shape;5562;p80"/>
          <p:cNvGrpSpPr/>
          <p:nvPr/>
        </p:nvGrpSpPr>
        <p:grpSpPr>
          <a:xfrm>
            <a:off x="7211250" y="2711317"/>
            <a:ext cx="168931" cy="339253"/>
            <a:chOff x="3984950" y="3213600"/>
            <a:chExt cx="239925" cy="481825"/>
          </a:xfrm>
        </p:grpSpPr>
        <p:sp>
          <p:nvSpPr>
            <p:cNvPr id="5563" name="Google Shape;5563;p8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8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65" name="Google Shape;5565;p8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8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67" name="Google Shape;5567;p80"/>
          <p:cNvGrpSpPr/>
          <p:nvPr/>
        </p:nvGrpSpPr>
        <p:grpSpPr>
          <a:xfrm>
            <a:off x="1874281" y="3981487"/>
            <a:ext cx="355218" cy="279880"/>
            <a:chOff x="5629975" y="3255775"/>
            <a:chExt cx="504500" cy="397500"/>
          </a:xfrm>
        </p:grpSpPr>
        <p:sp>
          <p:nvSpPr>
            <p:cNvPr id="5568" name="Google Shape;5568;p8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8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8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8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3" name="Google Shape;5573;p80"/>
          <p:cNvGrpSpPr/>
          <p:nvPr/>
        </p:nvGrpSpPr>
        <p:grpSpPr>
          <a:xfrm>
            <a:off x="3755839" y="3981593"/>
            <a:ext cx="340256" cy="279669"/>
            <a:chOff x="6234950" y="3255925"/>
            <a:chExt cx="483250" cy="397200"/>
          </a:xfrm>
        </p:grpSpPr>
        <p:sp>
          <p:nvSpPr>
            <p:cNvPr id="5574" name="Google Shape;5574;p8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8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8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8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80"/>
          <p:cNvGrpSpPr/>
          <p:nvPr/>
        </p:nvGrpSpPr>
        <p:grpSpPr>
          <a:xfrm>
            <a:off x="5051107" y="3125970"/>
            <a:ext cx="318042" cy="339253"/>
            <a:chOff x="914900" y="3806450"/>
            <a:chExt cx="451700" cy="481825"/>
          </a:xfrm>
        </p:grpSpPr>
        <p:sp>
          <p:nvSpPr>
            <p:cNvPr id="5581" name="Google Shape;5581;p8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8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8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8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8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6" name="Google Shape;5586;p80"/>
          <p:cNvGrpSpPr/>
          <p:nvPr/>
        </p:nvGrpSpPr>
        <p:grpSpPr>
          <a:xfrm>
            <a:off x="5470028" y="3125785"/>
            <a:ext cx="346347" cy="339623"/>
            <a:chOff x="1490050" y="3805975"/>
            <a:chExt cx="491900" cy="482350"/>
          </a:xfrm>
        </p:grpSpPr>
        <p:sp>
          <p:nvSpPr>
            <p:cNvPr id="5587" name="Google Shape;5587;p8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8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1" name="Google Shape;5591;p80"/>
          <p:cNvGrpSpPr/>
          <p:nvPr/>
        </p:nvGrpSpPr>
        <p:grpSpPr>
          <a:xfrm>
            <a:off x="5893896" y="3125970"/>
            <a:ext cx="311899" cy="339253"/>
            <a:chOff x="2104275" y="3806450"/>
            <a:chExt cx="442975" cy="481825"/>
          </a:xfrm>
        </p:grpSpPr>
        <p:sp>
          <p:nvSpPr>
            <p:cNvPr id="5592" name="Google Shape;5592;p8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8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4" name="Google Shape;5594;p80"/>
          <p:cNvGrpSpPr/>
          <p:nvPr/>
        </p:nvGrpSpPr>
        <p:grpSpPr>
          <a:xfrm>
            <a:off x="6317413" y="3125970"/>
            <a:ext cx="293416" cy="339253"/>
            <a:chOff x="2710875" y="3806450"/>
            <a:chExt cx="416725" cy="481825"/>
          </a:xfrm>
        </p:grpSpPr>
        <p:sp>
          <p:nvSpPr>
            <p:cNvPr id="5595" name="Google Shape;5595;p8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8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7" name="Google Shape;5597;p80"/>
          <p:cNvGrpSpPr/>
          <p:nvPr/>
        </p:nvGrpSpPr>
        <p:grpSpPr>
          <a:xfrm>
            <a:off x="6712457" y="3166412"/>
            <a:ext cx="339253" cy="258369"/>
            <a:chOff x="3271200" y="3863875"/>
            <a:chExt cx="481825" cy="366950"/>
          </a:xfrm>
        </p:grpSpPr>
        <p:sp>
          <p:nvSpPr>
            <p:cNvPr id="5598" name="Google Shape;5598;p8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8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0" name="Google Shape;5600;p80"/>
          <p:cNvGrpSpPr/>
          <p:nvPr/>
        </p:nvGrpSpPr>
        <p:grpSpPr>
          <a:xfrm>
            <a:off x="7147952" y="3126199"/>
            <a:ext cx="295528" cy="338795"/>
            <a:chOff x="3895050" y="3806775"/>
            <a:chExt cx="419725" cy="481175"/>
          </a:xfrm>
        </p:grpSpPr>
        <p:sp>
          <p:nvSpPr>
            <p:cNvPr id="5601" name="Google Shape;5601;p8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8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3" name="Google Shape;5603;p80"/>
          <p:cNvGrpSpPr/>
          <p:nvPr/>
        </p:nvGrpSpPr>
        <p:grpSpPr>
          <a:xfrm>
            <a:off x="7551234" y="3125979"/>
            <a:ext cx="336296" cy="339235"/>
            <a:chOff x="4464775" y="3806475"/>
            <a:chExt cx="477625" cy="481800"/>
          </a:xfrm>
        </p:grpSpPr>
        <p:sp>
          <p:nvSpPr>
            <p:cNvPr id="5604" name="Google Shape;5604;p8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8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8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8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8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8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0" name="Google Shape;5610;p80"/>
          <p:cNvGrpSpPr/>
          <p:nvPr/>
        </p:nvGrpSpPr>
        <p:grpSpPr>
          <a:xfrm>
            <a:off x="7974679" y="3125970"/>
            <a:ext cx="339253" cy="339253"/>
            <a:chOff x="5049725" y="3806450"/>
            <a:chExt cx="481825" cy="481825"/>
          </a:xfrm>
        </p:grpSpPr>
        <p:sp>
          <p:nvSpPr>
            <p:cNvPr id="5611" name="Google Shape;5611;p8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8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8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4" name="Google Shape;5614;p80"/>
          <p:cNvGrpSpPr/>
          <p:nvPr/>
        </p:nvGrpSpPr>
        <p:grpSpPr>
          <a:xfrm>
            <a:off x="1461983" y="3951798"/>
            <a:ext cx="339253" cy="339253"/>
            <a:chOff x="5651375" y="3806450"/>
            <a:chExt cx="481825" cy="481825"/>
          </a:xfrm>
        </p:grpSpPr>
        <p:sp>
          <p:nvSpPr>
            <p:cNvPr id="5615" name="Google Shape;5615;p8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8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8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8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9" name="Google Shape;5619;p80"/>
          <p:cNvGrpSpPr/>
          <p:nvPr/>
        </p:nvGrpSpPr>
        <p:grpSpPr>
          <a:xfrm>
            <a:off x="3360663" y="3953787"/>
            <a:ext cx="298503" cy="335275"/>
            <a:chOff x="6264300" y="3809300"/>
            <a:chExt cx="423950" cy="476175"/>
          </a:xfrm>
        </p:grpSpPr>
        <p:sp>
          <p:nvSpPr>
            <p:cNvPr id="5620" name="Google Shape;5620;p8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8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3" name="Google Shape;5623;p80"/>
          <p:cNvGrpSpPr/>
          <p:nvPr/>
        </p:nvGrpSpPr>
        <p:grpSpPr>
          <a:xfrm>
            <a:off x="5039841" y="3538881"/>
            <a:ext cx="340573" cy="339271"/>
            <a:chOff x="898875" y="4399275"/>
            <a:chExt cx="483700" cy="481850"/>
          </a:xfrm>
        </p:grpSpPr>
        <p:sp>
          <p:nvSpPr>
            <p:cNvPr id="5624" name="Google Shape;5624;p8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8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8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8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8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2" name="Google Shape;5632;p80"/>
          <p:cNvGrpSpPr/>
          <p:nvPr/>
        </p:nvGrpSpPr>
        <p:grpSpPr>
          <a:xfrm>
            <a:off x="5473575" y="3554133"/>
            <a:ext cx="339253" cy="308765"/>
            <a:chOff x="1492675" y="4420975"/>
            <a:chExt cx="481825" cy="438525"/>
          </a:xfrm>
        </p:grpSpPr>
        <p:sp>
          <p:nvSpPr>
            <p:cNvPr id="5633" name="Google Shape;5633;p8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8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8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8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8" name="Google Shape;5638;p80"/>
          <p:cNvGrpSpPr/>
          <p:nvPr/>
        </p:nvGrpSpPr>
        <p:grpSpPr>
          <a:xfrm>
            <a:off x="5878556" y="3539558"/>
            <a:ext cx="342580" cy="337915"/>
            <a:chOff x="2084100" y="4400250"/>
            <a:chExt cx="486550" cy="479925"/>
          </a:xfrm>
        </p:grpSpPr>
        <p:sp>
          <p:nvSpPr>
            <p:cNvPr id="5639" name="Google Shape;5639;p8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8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8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8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8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8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5" name="Google Shape;5645;p80"/>
          <p:cNvGrpSpPr/>
          <p:nvPr/>
        </p:nvGrpSpPr>
        <p:grpSpPr>
          <a:xfrm>
            <a:off x="6315036" y="3538907"/>
            <a:ext cx="298169" cy="339218"/>
            <a:chOff x="2707950" y="4399325"/>
            <a:chExt cx="423475" cy="481775"/>
          </a:xfrm>
        </p:grpSpPr>
        <p:sp>
          <p:nvSpPr>
            <p:cNvPr id="5646" name="Google Shape;5646;p8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8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8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8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8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8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8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8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8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8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8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8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8" name="Google Shape;5658;p80"/>
          <p:cNvGrpSpPr/>
          <p:nvPr/>
        </p:nvGrpSpPr>
        <p:grpSpPr>
          <a:xfrm>
            <a:off x="6744555" y="3538881"/>
            <a:ext cx="275057" cy="339271"/>
            <a:chOff x="3330525" y="4399275"/>
            <a:chExt cx="390650" cy="481850"/>
          </a:xfrm>
        </p:grpSpPr>
        <p:sp>
          <p:nvSpPr>
            <p:cNvPr id="5659" name="Google Shape;5659;p8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8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8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8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8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8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8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6" name="Google Shape;5666;p80"/>
          <p:cNvGrpSpPr/>
          <p:nvPr/>
        </p:nvGrpSpPr>
        <p:grpSpPr>
          <a:xfrm>
            <a:off x="7169084" y="3538890"/>
            <a:ext cx="253265" cy="339253"/>
            <a:chOff x="3938800" y="4399275"/>
            <a:chExt cx="359700" cy="481825"/>
          </a:xfrm>
        </p:grpSpPr>
        <p:sp>
          <p:nvSpPr>
            <p:cNvPr id="5667" name="Google Shape;5667;p8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8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8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8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8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2" name="Google Shape;5672;p80"/>
          <p:cNvGrpSpPr/>
          <p:nvPr/>
        </p:nvGrpSpPr>
        <p:grpSpPr>
          <a:xfrm>
            <a:off x="7639862" y="3538890"/>
            <a:ext cx="159039" cy="339253"/>
            <a:chOff x="4584850" y="4399275"/>
            <a:chExt cx="225875" cy="481825"/>
          </a:xfrm>
        </p:grpSpPr>
        <p:sp>
          <p:nvSpPr>
            <p:cNvPr id="5673" name="Google Shape;5673;p8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8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5" name="Google Shape;5675;p8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6" name="Google Shape;5676;p80"/>
          <p:cNvGrpSpPr/>
          <p:nvPr/>
        </p:nvGrpSpPr>
        <p:grpSpPr>
          <a:xfrm>
            <a:off x="1049680" y="3951795"/>
            <a:ext cx="339253" cy="339253"/>
            <a:chOff x="5642550" y="4399275"/>
            <a:chExt cx="481825" cy="481825"/>
          </a:xfrm>
        </p:grpSpPr>
        <p:sp>
          <p:nvSpPr>
            <p:cNvPr id="5677" name="Google Shape;5677;p8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9" name="Google Shape;5679;p80"/>
          <p:cNvGrpSpPr/>
          <p:nvPr/>
        </p:nvGrpSpPr>
        <p:grpSpPr>
          <a:xfrm>
            <a:off x="2859815" y="3963703"/>
            <a:ext cx="363316" cy="315437"/>
            <a:chOff x="6218300" y="4416175"/>
            <a:chExt cx="516000" cy="448000"/>
          </a:xfrm>
        </p:grpSpPr>
        <p:sp>
          <p:nvSpPr>
            <p:cNvPr id="5680" name="Google Shape;5680;p8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8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8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3" name="Google Shape;5683;p80"/>
          <p:cNvGrpSpPr/>
          <p:nvPr/>
        </p:nvGrpSpPr>
        <p:grpSpPr>
          <a:xfrm>
            <a:off x="5918879" y="3951792"/>
            <a:ext cx="339253" cy="339253"/>
            <a:chOff x="899850" y="4992125"/>
            <a:chExt cx="481825" cy="481825"/>
          </a:xfrm>
        </p:grpSpPr>
        <p:sp>
          <p:nvSpPr>
            <p:cNvPr id="5684" name="Google Shape;5684;p8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8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7" name="Google Shape;5687;p80"/>
          <p:cNvGrpSpPr/>
          <p:nvPr/>
        </p:nvGrpSpPr>
        <p:grpSpPr>
          <a:xfrm>
            <a:off x="5461708" y="3951792"/>
            <a:ext cx="339253" cy="339253"/>
            <a:chOff x="1492675" y="4992125"/>
            <a:chExt cx="481825" cy="481825"/>
          </a:xfrm>
        </p:grpSpPr>
        <p:sp>
          <p:nvSpPr>
            <p:cNvPr id="5688" name="Google Shape;5688;p8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8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0" name="Google Shape;5690;p80"/>
          <p:cNvGrpSpPr/>
          <p:nvPr/>
        </p:nvGrpSpPr>
        <p:grpSpPr>
          <a:xfrm>
            <a:off x="5004462" y="3951792"/>
            <a:ext cx="339253" cy="339253"/>
            <a:chOff x="2085525" y="4992125"/>
            <a:chExt cx="481825" cy="481825"/>
          </a:xfrm>
        </p:grpSpPr>
        <p:sp>
          <p:nvSpPr>
            <p:cNvPr id="5691" name="Google Shape;5691;p8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3" name="Google Shape;5693;p80"/>
          <p:cNvGrpSpPr/>
          <p:nvPr/>
        </p:nvGrpSpPr>
        <p:grpSpPr>
          <a:xfrm>
            <a:off x="6833221" y="3951792"/>
            <a:ext cx="339253" cy="339253"/>
            <a:chOff x="2678350" y="4992125"/>
            <a:chExt cx="481825" cy="481825"/>
          </a:xfrm>
        </p:grpSpPr>
        <p:sp>
          <p:nvSpPr>
            <p:cNvPr id="5694" name="Google Shape;5694;p8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8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8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7" name="Google Shape;5697;p80"/>
          <p:cNvGrpSpPr/>
          <p:nvPr/>
        </p:nvGrpSpPr>
        <p:grpSpPr>
          <a:xfrm>
            <a:off x="4628816" y="3951792"/>
            <a:ext cx="339253" cy="339253"/>
            <a:chOff x="3271200" y="4992125"/>
            <a:chExt cx="481825" cy="481825"/>
          </a:xfrm>
        </p:grpSpPr>
        <p:sp>
          <p:nvSpPr>
            <p:cNvPr id="5698" name="Google Shape;5698;p8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8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8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1" name="Google Shape;5701;p80"/>
          <p:cNvGrpSpPr/>
          <p:nvPr/>
        </p:nvGrpSpPr>
        <p:grpSpPr>
          <a:xfrm>
            <a:off x="7290263" y="3952822"/>
            <a:ext cx="339411" cy="337193"/>
            <a:chOff x="3863900" y="4993625"/>
            <a:chExt cx="482050" cy="478900"/>
          </a:xfrm>
        </p:grpSpPr>
        <p:sp>
          <p:nvSpPr>
            <p:cNvPr id="5702" name="Google Shape;5702;p8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8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8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6" name="Google Shape;5706;p80"/>
          <p:cNvGrpSpPr/>
          <p:nvPr/>
        </p:nvGrpSpPr>
        <p:grpSpPr>
          <a:xfrm>
            <a:off x="7747437" y="3952822"/>
            <a:ext cx="339411" cy="337193"/>
            <a:chOff x="4456725" y="4993625"/>
            <a:chExt cx="482050" cy="478900"/>
          </a:xfrm>
        </p:grpSpPr>
        <p:sp>
          <p:nvSpPr>
            <p:cNvPr id="5707" name="Google Shape;5707;p8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8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8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1" name="Google Shape;5711;p80"/>
          <p:cNvGrpSpPr/>
          <p:nvPr/>
        </p:nvGrpSpPr>
        <p:grpSpPr>
          <a:xfrm>
            <a:off x="6376030" y="3952813"/>
            <a:ext cx="339411" cy="337211"/>
            <a:chOff x="5049575" y="4993600"/>
            <a:chExt cx="482050" cy="478925"/>
          </a:xfrm>
        </p:grpSpPr>
        <p:sp>
          <p:nvSpPr>
            <p:cNvPr id="5712" name="Google Shape;5712;p8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8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6" name="Google Shape;5716;p80"/>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17" name="Google Shape;5717;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21" name="Shape 5721"/>
        <p:cNvGrpSpPr/>
        <p:nvPr/>
      </p:nvGrpSpPr>
      <p:grpSpPr>
        <a:xfrm>
          <a:off x="0" y="0"/>
          <a:ext cx="0" cy="0"/>
          <a:chOff x="0" y="0"/>
          <a:chExt cx="0" cy="0"/>
        </a:xfrm>
      </p:grpSpPr>
      <p:grpSp>
        <p:nvGrpSpPr>
          <p:cNvPr id="5722" name="Google Shape;5722;p81"/>
          <p:cNvGrpSpPr/>
          <p:nvPr/>
        </p:nvGrpSpPr>
        <p:grpSpPr>
          <a:xfrm>
            <a:off x="876361" y="1308054"/>
            <a:ext cx="322099" cy="370529"/>
            <a:chOff x="-42971725" y="3217825"/>
            <a:chExt cx="275675" cy="317125"/>
          </a:xfrm>
        </p:grpSpPr>
        <p:sp>
          <p:nvSpPr>
            <p:cNvPr id="5723" name="Google Shape;5723;p8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81"/>
          <p:cNvGrpSpPr/>
          <p:nvPr/>
        </p:nvGrpSpPr>
        <p:grpSpPr>
          <a:xfrm>
            <a:off x="848276" y="1776710"/>
            <a:ext cx="378270" cy="337551"/>
            <a:chOff x="-42996150" y="3612600"/>
            <a:chExt cx="323750" cy="288900"/>
          </a:xfrm>
        </p:grpSpPr>
        <p:sp>
          <p:nvSpPr>
            <p:cNvPr id="5727" name="Google Shape;5727;p8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81"/>
          <p:cNvGrpSpPr/>
          <p:nvPr/>
        </p:nvGrpSpPr>
        <p:grpSpPr>
          <a:xfrm>
            <a:off x="851036" y="2186080"/>
            <a:ext cx="372749" cy="370909"/>
            <a:chOff x="-42994575" y="3950300"/>
            <a:chExt cx="319025" cy="317450"/>
          </a:xfrm>
        </p:grpSpPr>
        <p:sp>
          <p:nvSpPr>
            <p:cNvPr id="5731" name="Google Shape;5731;p8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81"/>
          <p:cNvGrpSpPr/>
          <p:nvPr/>
        </p:nvGrpSpPr>
        <p:grpSpPr>
          <a:xfrm>
            <a:off x="3004431" y="1332912"/>
            <a:ext cx="371785" cy="370879"/>
            <a:chOff x="-41111350" y="3239100"/>
            <a:chExt cx="318200" cy="317425"/>
          </a:xfrm>
        </p:grpSpPr>
        <p:sp>
          <p:nvSpPr>
            <p:cNvPr id="5735" name="Google Shape;5735;p8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81"/>
          <p:cNvGrpSpPr/>
          <p:nvPr/>
        </p:nvGrpSpPr>
        <p:grpSpPr>
          <a:xfrm>
            <a:off x="3000751" y="1768444"/>
            <a:ext cx="379146" cy="370967"/>
            <a:chOff x="-41117650" y="3605525"/>
            <a:chExt cx="324500" cy="317500"/>
          </a:xfrm>
        </p:grpSpPr>
        <p:sp>
          <p:nvSpPr>
            <p:cNvPr id="5740" name="Google Shape;5740;p8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3" name="Google Shape;5743;p81"/>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4" name="Google Shape;5744;p81"/>
          <p:cNvGrpSpPr/>
          <p:nvPr/>
        </p:nvGrpSpPr>
        <p:grpSpPr>
          <a:xfrm>
            <a:off x="1827005" y="2659967"/>
            <a:ext cx="216271" cy="371814"/>
            <a:chOff x="-39205300" y="3220175"/>
            <a:chExt cx="185100" cy="318225"/>
          </a:xfrm>
        </p:grpSpPr>
        <p:sp>
          <p:nvSpPr>
            <p:cNvPr id="5745" name="Google Shape;5745;p8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81"/>
          <p:cNvGrpSpPr/>
          <p:nvPr/>
        </p:nvGrpSpPr>
        <p:grpSpPr>
          <a:xfrm>
            <a:off x="1792533" y="3120038"/>
            <a:ext cx="300016" cy="369273"/>
            <a:chOff x="-39248625" y="3588600"/>
            <a:chExt cx="256775" cy="316050"/>
          </a:xfrm>
        </p:grpSpPr>
        <p:sp>
          <p:nvSpPr>
            <p:cNvPr id="5748" name="Google Shape;5748;p8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0" name="Google Shape;5750;p81"/>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1"/>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2" name="Google Shape;5752;p81"/>
          <p:cNvGrpSpPr/>
          <p:nvPr/>
        </p:nvGrpSpPr>
        <p:grpSpPr>
          <a:xfrm>
            <a:off x="1243246" y="1308054"/>
            <a:ext cx="429504" cy="370879"/>
            <a:chOff x="-42651700" y="3217825"/>
            <a:chExt cx="367600" cy="317425"/>
          </a:xfrm>
        </p:grpSpPr>
        <p:sp>
          <p:nvSpPr>
            <p:cNvPr id="5753" name="Google Shape;5753;p8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81"/>
          <p:cNvGrpSpPr/>
          <p:nvPr/>
        </p:nvGrpSpPr>
        <p:grpSpPr>
          <a:xfrm>
            <a:off x="1278678" y="1747704"/>
            <a:ext cx="358640" cy="363226"/>
            <a:chOff x="-42617300" y="3587775"/>
            <a:chExt cx="306950" cy="310875"/>
          </a:xfrm>
        </p:grpSpPr>
        <p:sp>
          <p:nvSpPr>
            <p:cNvPr id="5758" name="Google Shape;5758;p8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0" name="Google Shape;5760;p81"/>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1" name="Google Shape;5761;p81"/>
          <p:cNvGrpSpPr/>
          <p:nvPr/>
        </p:nvGrpSpPr>
        <p:grpSpPr>
          <a:xfrm>
            <a:off x="3450506" y="1332445"/>
            <a:ext cx="376926" cy="370324"/>
            <a:chOff x="-40748275" y="3238700"/>
            <a:chExt cx="322600" cy="316950"/>
          </a:xfrm>
        </p:grpSpPr>
        <p:sp>
          <p:nvSpPr>
            <p:cNvPr id="5762" name="Google Shape;5762;p8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81"/>
          <p:cNvGrpSpPr/>
          <p:nvPr/>
        </p:nvGrpSpPr>
        <p:grpSpPr>
          <a:xfrm>
            <a:off x="3453062" y="1800429"/>
            <a:ext cx="371814" cy="338690"/>
            <a:chOff x="-40745125" y="3632900"/>
            <a:chExt cx="318225" cy="289875"/>
          </a:xfrm>
        </p:grpSpPr>
        <p:sp>
          <p:nvSpPr>
            <p:cNvPr id="5769" name="Google Shape;5769;p8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81"/>
          <p:cNvGrpSpPr/>
          <p:nvPr/>
        </p:nvGrpSpPr>
        <p:grpSpPr>
          <a:xfrm>
            <a:off x="3457209" y="2211639"/>
            <a:ext cx="363518" cy="370178"/>
            <a:chOff x="-40742750" y="3972175"/>
            <a:chExt cx="311125" cy="316825"/>
          </a:xfrm>
        </p:grpSpPr>
        <p:sp>
          <p:nvSpPr>
            <p:cNvPr id="5777" name="Google Shape;5777;p8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81"/>
          <p:cNvGrpSpPr/>
          <p:nvPr/>
        </p:nvGrpSpPr>
        <p:grpSpPr>
          <a:xfrm>
            <a:off x="2239871" y="2661807"/>
            <a:ext cx="266892" cy="369974"/>
            <a:chOff x="-38860325" y="3221750"/>
            <a:chExt cx="228425" cy="316650"/>
          </a:xfrm>
        </p:grpSpPr>
        <p:sp>
          <p:nvSpPr>
            <p:cNvPr id="5780" name="Google Shape;5780;p8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81"/>
          <p:cNvGrpSpPr/>
          <p:nvPr/>
        </p:nvGrpSpPr>
        <p:grpSpPr>
          <a:xfrm>
            <a:off x="2190678" y="3123864"/>
            <a:ext cx="380081" cy="367111"/>
            <a:chOff x="-38905225" y="3591875"/>
            <a:chExt cx="325300" cy="314200"/>
          </a:xfrm>
        </p:grpSpPr>
        <p:sp>
          <p:nvSpPr>
            <p:cNvPr id="5785" name="Google Shape;5785;p8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8" name="Google Shape;5788;p81"/>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9" name="Google Shape;5789;p81"/>
          <p:cNvGrpSpPr/>
          <p:nvPr/>
        </p:nvGrpSpPr>
        <p:grpSpPr>
          <a:xfrm>
            <a:off x="3997427" y="3108944"/>
            <a:ext cx="290815" cy="369740"/>
            <a:chOff x="-37370925" y="3579105"/>
            <a:chExt cx="248900" cy="316450"/>
          </a:xfrm>
        </p:grpSpPr>
        <p:sp>
          <p:nvSpPr>
            <p:cNvPr id="5790" name="Google Shape;5790;p8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2" name="Google Shape;5792;p81"/>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1"/>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4" name="Google Shape;5794;p81"/>
          <p:cNvGrpSpPr/>
          <p:nvPr/>
        </p:nvGrpSpPr>
        <p:grpSpPr>
          <a:xfrm>
            <a:off x="1690803" y="2187015"/>
            <a:ext cx="371814" cy="369974"/>
            <a:chOff x="-42259725" y="3951100"/>
            <a:chExt cx="318225" cy="316650"/>
          </a:xfrm>
        </p:grpSpPr>
        <p:sp>
          <p:nvSpPr>
            <p:cNvPr id="5795" name="Google Shape;5795;p8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1"/>
          <p:cNvGrpSpPr/>
          <p:nvPr/>
        </p:nvGrpSpPr>
        <p:grpSpPr>
          <a:xfrm>
            <a:off x="3889164" y="1366036"/>
            <a:ext cx="370879" cy="337755"/>
            <a:chOff x="-40378075" y="3267450"/>
            <a:chExt cx="317425" cy="289075"/>
          </a:xfrm>
        </p:grpSpPr>
        <p:sp>
          <p:nvSpPr>
            <p:cNvPr id="5798" name="Google Shape;5798;p8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81"/>
          <p:cNvGrpSpPr/>
          <p:nvPr/>
        </p:nvGrpSpPr>
        <p:grpSpPr>
          <a:xfrm>
            <a:off x="3892830" y="1767304"/>
            <a:ext cx="363548" cy="369974"/>
            <a:chOff x="-40372575" y="3604550"/>
            <a:chExt cx="311150" cy="316650"/>
          </a:xfrm>
        </p:grpSpPr>
        <p:sp>
          <p:nvSpPr>
            <p:cNvPr id="5803" name="Google Shape;5803;p8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6" name="Google Shape;5806;p81"/>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7" name="Google Shape;5807;p81"/>
          <p:cNvGrpSpPr/>
          <p:nvPr/>
        </p:nvGrpSpPr>
        <p:grpSpPr>
          <a:xfrm>
            <a:off x="2616780" y="2659967"/>
            <a:ext cx="399038" cy="372165"/>
            <a:chOff x="-38542250" y="3220175"/>
            <a:chExt cx="341525" cy="318525"/>
          </a:xfrm>
        </p:grpSpPr>
        <p:sp>
          <p:nvSpPr>
            <p:cNvPr id="5808" name="Google Shape;5808;p8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81"/>
          <p:cNvGrpSpPr/>
          <p:nvPr/>
        </p:nvGrpSpPr>
        <p:grpSpPr>
          <a:xfrm>
            <a:off x="2638712" y="3119337"/>
            <a:ext cx="369974" cy="369068"/>
            <a:chOff x="-38537400" y="3588000"/>
            <a:chExt cx="316650" cy="315875"/>
          </a:xfrm>
        </p:grpSpPr>
        <p:sp>
          <p:nvSpPr>
            <p:cNvPr id="5812" name="Google Shape;5812;p8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81"/>
          <p:cNvGrpSpPr/>
          <p:nvPr/>
        </p:nvGrpSpPr>
        <p:grpSpPr>
          <a:xfrm>
            <a:off x="2637792" y="3576866"/>
            <a:ext cx="371814" cy="369974"/>
            <a:chOff x="-38538975" y="3954250"/>
            <a:chExt cx="318225" cy="316650"/>
          </a:xfrm>
        </p:grpSpPr>
        <p:sp>
          <p:nvSpPr>
            <p:cNvPr id="5817" name="Google Shape;5817;p8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81"/>
          <p:cNvGrpSpPr/>
          <p:nvPr/>
        </p:nvGrpSpPr>
        <p:grpSpPr>
          <a:xfrm>
            <a:off x="3955104" y="3571793"/>
            <a:ext cx="375465" cy="371814"/>
            <a:chOff x="-37385100" y="3949908"/>
            <a:chExt cx="321350" cy="318225"/>
          </a:xfrm>
        </p:grpSpPr>
        <p:sp>
          <p:nvSpPr>
            <p:cNvPr id="5820" name="Google Shape;5820;p8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81"/>
          <p:cNvGrpSpPr/>
          <p:nvPr/>
        </p:nvGrpSpPr>
        <p:grpSpPr>
          <a:xfrm>
            <a:off x="2130763" y="1307353"/>
            <a:ext cx="370909" cy="370675"/>
            <a:chOff x="-41895050" y="3217225"/>
            <a:chExt cx="317450" cy="317250"/>
          </a:xfrm>
        </p:grpSpPr>
        <p:sp>
          <p:nvSpPr>
            <p:cNvPr id="5823" name="Google Shape;5823;p8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81"/>
          <p:cNvGrpSpPr/>
          <p:nvPr/>
        </p:nvGrpSpPr>
        <p:grpSpPr>
          <a:xfrm>
            <a:off x="2130310" y="1744287"/>
            <a:ext cx="371814" cy="369974"/>
            <a:chOff x="-41893475" y="3584850"/>
            <a:chExt cx="318225" cy="316650"/>
          </a:xfrm>
        </p:grpSpPr>
        <p:sp>
          <p:nvSpPr>
            <p:cNvPr id="5829" name="Google Shape;5829;p8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3" name="Google Shape;5833;p81"/>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1"/>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5" name="Google Shape;5835;p81"/>
          <p:cNvGrpSpPr/>
          <p:nvPr/>
        </p:nvGrpSpPr>
        <p:grpSpPr>
          <a:xfrm>
            <a:off x="900338" y="3139579"/>
            <a:ext cx="337522" cy="370909"/>
            <a:chOff x="-39998250" y="3605325"/>
            <a:chExt cx="288875" cy="317450"/>
          </a:xfrm>
        </p:grpSpPr>
        <p:sp>
          <p:nvSpPr>
            <p:cNvPr id="5836" name="Google Shape;5836;p8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81"/>
          <p:cNvGrpSpPr/>
          <p:nvPr/>
        </p:nvGrpSpPr>
        <p:grpSpPr>
          <a:xfrm>
            <a:off x="884112" y="3598043"/>
            <a:ext cx="369974" cy="369945"/>
            <a:chOff x="-40011050" y="3972375"/>
            <a:chExt cx="316650" cy="316625"/>
          </a:xfrm>
        </p:grpSpPr>
        <p:sp>
          <p:nvSpPr>
            <p:cNvPr id="5839" name="Google Shape;5839;p8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81"/>
          <p:cNvGrpSpPr/>
          <p:nvPr/>
        </p:nvGrpSpPr>
        <p:grpSpPr>
          <a:xfrm>
            <a:off x="3116043" y="2662742"/>
            <a:ext cx="266921" cy="369039"/>
            <a:chOff x="-38129425" y="3222550"/>
            <a:chExt cx="228450" cy="315850"/>
          </a:xfrm>
        </p:grpSpPr>
        <p:sp>
          <p:nvSpPr>
            <p:cNvPr id="5842" name="Google Shape;5842;p8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81"/>
          <p:cNvGrpSpPr/>
          <p:nvPr/>
        </p:nvGrpSpPr>
        <p:grpSpPr>
          <a:xfrm>
            <a:off x="3071012" y="3119337"/>
            <a:ext cx="371785" cy="369974"/>
            <a:chOff x="-38172725" y="3588000"/>
            <a:chExt cx="318200" cy="316650"/>
          </a:xfrm>
        </p:grpSpPr>
        <p:sp>
          <p:nvSpPr>
            <p:cNvPr id="5845" name="Google Shape;5845;p8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81"/>
          <p:cNvGrpSpPr/>
          <p:nvPr/>
        </p:nvGrpSpPr>
        <p:grpSpPr>
          <a:xfrm>
            <a:off x="3146914" y="3577772"/>
            <a:ext cx="219981" cy="369974"/>
            <a:chOff x="-38109725" y="3955025"/>
            <a:chExt cx="188275" cy="316650"/>
          </a:xfrm>
        </p:grpSpPr>
        <p:sp>
          <p:nvSpPr>
            <p:cNvPr id="5854" name="Google Shape;5854;p8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6" name="Google Shape;5856;p81"/>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7" name="Google Shape;5857;p81"/>
          <p:cNvGrpSpPr/>
          <p:nvPr/>
        </p:nvGrpSpPr>
        <p:grpSpPr>
          <a:xfrm>
            <a:off x="2562313" y="1309193"/>
            <a:ext cx="373654" cy="369068"/>
            <a:chOff x="-41530375" y="3218800"/>
            <a:chExt cx="319800" cy="315875"/>
          </a:xfrm>
        </p:grpSpPr>
        <p:sp>
          <p:nvSpPr>
            <p:cNvPr id="5858" name="Google Shape;5858;p8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81"/>
          <p:cNvGrpSpPr/>
          <p:nvPr/>
        </p:nvGrpSpPr>
        <p:grpSpPr>
          <a:xfrm>
            <a:off x="2564607" y="1824351"/>
            <a:ext cx="369068" cy="289004"/>
            <a:chOff x="-41526450" y="3653375"/>
            <a:chExt cx="315875" cy="247350"/>
          </a:xfrm>
        </p:grpSpPr>
        <p:sp>
          <p:nvSpPr>
            <p:cNvPr id="5861" name="Google Shape;5861;p8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81"/>
          <p:cNvGrpSpPr/>
          <p:nvPr/>
        </p:nvGrpSpPr>
        <p:grpSpPr>
          <a:xfrm>
            <a:off x="2565994" y="2187015"/>
            <a:ext cx="366293" cy="369974"/>
            <a:chOff x="-41526450" y="3951100"/>
            <a:chExt cx="313500" cy="316650"/>
          </a:xfrm>
        </p:grpSpPr>
        <p:sp>
          <p:nvSpPr>
            <p:cNvPr id="5864" name="Google Shape;5864;p8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81"/>
          <p:cNvGrpSpPr/>
          <p:nvPr/>
        </p:nvGrpSpPr>
        <p:grpSpPr>
          <a:xfrm>
            <a:off x="1331249" y="2681144"/>
            <a:ext cx="339595" cy="371814"/>
            <a:chOff x="-39625900" y="3238300"/>
            <a:chExt cx="290650" cy="318225"/>
          </a:xfrm>
        </p:grpSpPr>
        <p:sp>
          <p:nvSpPr>
            <p:cNvPr id="5868" name="Google Shape;5868;p8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0" name="Google Shape;5870;p81"/>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1" name="Google Shape;5871;p81"/>
          <p:cNvGrpSpPr/>
          <p:nvPr/>
        </p:nvGrpSpPr>
        <p:grpSpPr>
          <a:xfrm>
            <a:off x="1325300" y="3597605"/>
            <a:ext cx="366293" cy="370441"/>
            <a:chOff x="-39647175" y="3972000"/>
            <a:chExt cx="313500" cy="317050"/>
          </a:xfrm>
        </p:grpSpPr>
        <p:sp>
          <p:nvSpPr>
            <p:cNvPr id="5872" name="Google Shape;5872;p8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81"/>
          <p:cNvGrpSpPr/>
          <p:nvPr/>
        </p:nvGrpSpPr>
        <p:grpSpPr>
          <a:xfrm>
            <a:off x="3494427" y="2661603"/>
            <a:ext cx="375495" cy="370879"/>
            <a:chOff x="-37808850" y="3221575"/>
            <a:chExt cx="321375" cy="317425"/>
          </a:xfrm>
        </p:grpSpPr>
        <p:sp>
          <p:nvSpPr>
            <p:cNvPr id="5876" name="Google Shape;5876;p8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81"/>
          <p:cNvGrpSpPr/>
          <p:nvPr/>
        </p:nvGrpSpPr>
        <p:grpSpPr>
          <a:xfrm>
            <a:off x="3503201" y="3183634"/>
            <a:ext cx="372749" cy="241158"/>
            <a:chOff x="-37806500" y="3643030"/>
            <a:chExt cx="319025" cy="206400"/>
          </a:xfrm>
        </p:grpSpPr>
        <p:sp>
          <p:nvSpPr>
            <p:cNvPr id="5879" name="Google Shape;5879;p8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81"/>
          <p:cNvGrpSpPr/>
          <p:nvPr/>
        </p:nvGrpSpPr>
        <p:grpSpPr>
          <a:xfrm>
            <a:off x="3505508" y="3575931"/>
            <a:ext cx="368134" cy="371814"/>
            <a:chOff x="-37804925" y="3953450"/>
            <a:chExt cx="315075" cy="318225"/>
          </a:xfrm>
        </p:grpSpPr>
        <p:sp>
          <p:nvSpPr>
            <p:cNvPr id="5882" name="Google Shape;5882;p8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81"/>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6" name="Google Shape;5886;p81"/>
          <p:cNvGrpSpPr/>
          <p:nvPr/>
        </p:nvGrpSpPr>
        <p:grpSpPr>
          <a:xfrm>
            <a:off x="4860977" y="1328538"/>
            <a:ext cx="355663" cy="308725"/>
            <a:chOff x="-28462125" y="3199700"/>
            <a:chExt cx="298550" cy="259150"/>
          </a:xfrm>
        </p:grpSpPr>
        <p:sp>
          <p:nvSpPr>
            <p:cNvPr id="5887" name="Google Shape;5887;p8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81"/>
          <p:cNvGrpSpPr/>
          <p:nvPr/>
        </p:nvGrpSpPr>
        <p:grpSpPr>
          <a:xfrm>
            <a:off x="4861930" y="1763228"/>
            <a:ext cx="353757" cy="352833"/>
            <a:chOff x="-28461325" y="3545475"/>
            <a:chExt cx="296950" cy="296175"/>
          </a:xfrm>
        </p:grpSpPr>
        <p:sp>
          <p:nvSpPr>
            <p:cNvPr id="5891" name="Google Shape;5891;p8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81"/>
          <p:cNvGrpSpPr/>
          <p:nvPr/>
        </p:nvGrpSpPr>
        <p:grpSpPr>
          <a:xfrm>
            <a:off x="4858162" y="2213272"/>
            <a:ext cx="361292" cy="352803"/>
            <a:chOff x="-28463700" y="3914875"/>
            <a:chExt cx="303275" cy="296150"/>
          </a:xfrm>
        </p:grpSpPr>
        <p:sp>
          <p:nvSpPr>
            <p:cNvPr id="5898" name="Google Shape;5898;p8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81"/>
          <p:cNvGrpSpPr/>
          <p:nvPr/>
        </p:nvGrpSpPr>
        <p:grpSpPr>
          <a:xfrm>
            <a:off x="7092947" y="1369355"/>
            <a:ext cx="351880" cy="227092"/>
            <a:chOff x="-26573400" y="3224125"/>
            <a:chExt cx="295375" cy="190625"/>
          </a:xfrm>
        </p:grpSpPr>
        <p:sp>
          <p:nvSpPr>
            <p:cNvPr id="5901" name="Google Shape;5901;p8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81"/>
          <p:cNvGrpSpPr/>
          <p:nvPr/>
        </p:nvGrpSpPr>
        <p:grpSpPr>
          <a:xfrm>
            <a:off x="7092947" y="1763690"/>
            <a:ext cx="351880" cy="351910"/>
            <a:chOff x="-26573400" y="3546250"/>
            <a:chExt cx="295375" cy="295400"/>
          </a:xfrm>
        </p:grpSpPr>
        <p:sp>
          <p:nvSpPr>
            <p:cNvPr id="5904" name="Google Shape;5904;p8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81"/>
          <p:cNvGrpSpPr/>
          <p:nvPr/>
        </p:nvGrpSpPr>
        <p:grpSpPr>
          <a:xfrm>
            <a:off x="7081228" y="2213599"/>
            <a:ext cx="375319" cy="352148"/>
            <a:chOff x="-26583625" y="3917025"/>
            <a:chExt cx="315050" cy="295600"/>
          </a:xfrm>
        </p:grpSpPr>
        <p:sp>
          <p:nvSpPr>
            <p:cNvPr id="5910" name="Google Shape;5910;p8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4" name="Google Shape;5914;p81"/>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5" name="Google Shape;5915;p81"/>
          <p:cNvGrpSpPr/>
          <p:nvPr/>
        </p:nvGrpSpPr>
        <p:grpSpPr>
          <a:xfrm>
            <a:off x="5779742" y="3172629"/>
            <a:ext cx="289039" cy="352833"/>
            <a:chOff x="-24694925" y="3518700"/>
            <a:chExt cx="242625" cy="296175"/>
          </a:xfrm>
        </p:grpSpPr>
        <p:sp>
          <p:nvSpPr>
            <p:cNvPr id="5916" name="Google Shape;5916;p8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81"/>
          <p:cNvGrpSpPr/>
          <p:nvPr/>
        </p:nvGrpSpPr>
        <p:grpSpPr>
          <a:xfrm>
            <a:off x="5779280" y="3622657"/>
            <a:ext cx="289962" cy="352833"/>
            <a:chOff x="-24709100" y="3888875"/>
            <a:chExt cx="243400" cy="296175"/>
          </a:xfrm>
        </p:grpSpPr>
        <p:sp>
          <p:nvSpPr>
            <p:cNvPr id="5921" name="Google Shape;5921;p8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81"/>
          <p:cNvGrpSpPr/>
          <p:nvPr/>
        </p:nvGrpSpPr>
        <p:grpSpPr>
          <a:xfrm>
            <a:off x="7979280" y="2695320"/>
            <a:ext cx="356556" cy="349557"/>
            <a:chOff x="-22863675" y="3131775"/>
            <a:chExt cx="299300" cy="293425"/>
          </a:xfrm>
        </p:grpSpPr>
        <p:sp>
          <p:nvSpPr>
            <p:cNvPr id="5925" name="Google Shape;5925;p8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1"/>
          <p:cNvGrpSpPr/>
          <p:nvPr/>
        </p:nvGrpSpPr>
        <p:grpSpPr>
          <a:xfrm>
            <a:off x="5322144" y="1306499"/>
            <a:ext cx="310602" cy="352803"/>
            <a:chOff x="-28069875" y="3175300"/>
            <a:chExt cx="260725" cy="296150"/>
          </a:xfrm>
        </p:grpSpPr>
        <p:sp>
          <p:nvSpPr>
            <p:cNvPr id="5929" name="Google Shape;5929;p8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8" name="Google Shape;5938;p81"/>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9" name="Google Shape;5939;p81"/>
          <p:cNvGrpSpPr/>
          <p:nvPr/>
        </p:nvGrpSpPr>
        <p:grpSpPr>
          <a:xfrm>
            <a:off x="5363423" y="2213733"/>
            <a:ext cx="228045" cy="351880"/>
            <a:chOff x="-28032075" y="3916450"/>
            <a:chExt cx="191425" cy="295375"/>
          </a:xfrm>
        </p:grpSpPr>
        <p:sp>
          <p:nvSpPr>
            <p:cNvPr id="5940" name="Google Shape;5940;p8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81"/>
          <p:cNvGrpSpPr/>
          <p:nvPr/>
        </p:nvGrpSpPr>
        <p:grpSpPr>
          <a:xfrm>
            <a:off x="7528769" y="1306484"/>
            <a:ext cx="352833" cy="352833"/>
            <a:chOff x="-26201650" y="3176075"/>
            <a:chExt cx="296175" cy="296175"/>
          </a:xfrm>
        </p:grpSpPr>
        <p:sp>
          <p:nvSpPr>
            <p:cNvPr id="5944" name="Google Shape;5944;p8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81"/>
          <p:cNvGrpSpPr/>
          <p:nvPr/>
        </p:nvGrpSpPr>
        <p:grpSpPr>
          <a:xfrm>
            <a:off x="7528293" y="1763705"/>
            <a:ext cx="353786" cy="351880"/>
            <a:chOff x="-26204800" y="3547050"/>
            <a:chExt cx="296975" cy="295375"/>
          </a:xfrm>
        </p:grpSpPr>
        <p:sp>
          <p:nvSpPr>
            <p:cNvPr id="5947" name="Google Shape;5947;p8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9" name="Google Shape;5949;p81"/>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0" name="Google Shape;5950;p81"/>
          <p:cNvGrpSpPr/>
          <p:nvPr/>
        </p:nvGrpSpPr>
        <p:grpSpPr>
          <a:xfrm>
            <a:off x="6199548" y="2693683"/>
            <a:ext cx="345328" cy="352833"/>
            <a:chOff x="-24353875" y="3147725"/>
            <a:chExt cx="289875" cy="296175"/>
          </a:xfrm>
        </p:grpSpPr>
        <p:sp>
          <p:nvSpPr>
            <p:cNvPr id="5951" name="Google Shape;5951;p8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81"/>
          <p:cNvGrpSpPr/>
          <p:nvPr/>
        </p:nvGrpSpPr>
        <p:grpSpPr>
          <a:xfrm>
            <a:off x="6207530" y="3173090"/>
            <a:ext cx="329365" cy="351910"/>
            <a:chOff x="-24344425" y="3519475"/>
            <a:chExt cx="276475" cy="295400"/>
          </a:xfrm>
        </p:grpSpPr>
        <p:sp>
          <p:nvSpPr>
            <p:cNvPr id="5954" name="Google Shape;5954;p8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81"/>
          <p:cNvGrpSpPr/>
          <p:nvPr/>
        </p:nvGrpSpPr>
        <p:grpSpPr>
          <a:xfrm>
            <a:off x="6197210" y="3625010"/>
            <a:ext cx="350004" cy="348128"/>
            <a:chOff x="-24353075" y="3891250"/>
            <a:chExt cx="293800" cy="292225"/>
          </a:xfrm>
        </p:grpSpPr>
        <p:sp>
          <p:nvSpPr>
            <p:cNvPr id="5957" name="Google Shape;5957;p8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81"/>
          <p:cNvGrpSpPr/>
          <p:nvPr/>
        </p:nvGrpSpPr>
        <p:grpSpPr>
          <a:xfrm>
            <a:off x="7980681" y="3173313"/>
            <a:ext cx="353757" cy="351463"/>
            <a:chOff x="-22845575" y="3504075"/>
            <a:chExt cx="296950" cy="295025"/>
          </a:xfrm>
        </p:grpSpPr>
        <p:sp>
          <p:nvSpPr>
            <p:cNvPr id="5960" name="Google Shape;5960;p8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1"/>
          <p:cNvGrpSpPr/>
          <p:nvPr/>
        </p:nvGrpSpPr>
        <p:grpSpPr>
          <a:xfrm>
            <a:off x="5773862" y="1306961"/>
            <a:ext cx="299344" cy="351880"/>
            <a:chOff x="-27691025" y="3175300"/>
            <a:chExt cx="251275" cy="295375"/>
          </a:xfrm>
        </p:grpSpPr>
        <p:sp>
          <p:nvSpPr>
            <p:cNvPr id="5963" name="Google Shape;5963;p8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81"/>
          <p:cNvGrpSpPr/>
          <p:nvPr/>
        </p:nvGrpSpPr>
        <p:grpSpPr>
          <a:xfrm>
            <a:off x="5746179" y="1825637"/>
            <a:ext cx="354710" cy="228015"/>
            <a:chOff x="-27721750" y="3598250"/>
            <a:chExt cx="297750" cy="191400"/>
          </a:xfrm>
        </p:grpSpPr>
        <p:sp>
          <p:nvSpPr>
            <p:cNvPr id="5968" name="Google Shape;5968;p8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81"/>
          <p:cNvGrpSpPr/>
          <p:nvPr/>
        </p:nvGrpSpPr>
        <p:grpSpPr>
          <a:xfrm>
            <a:off x="5747579" y="2219183"/>
            <a:ext cx="351910" cy="340980"/>
            <a:chOff x="-27719400" y="3925600"/>
            <a:chExt cx="295400" cy="286225"/>
          </a:xfrm>
        </p:grpSpPr>
        <p:sp>
          <p:nvSpPr>
            <p:cNvPr id="5971" name="Google Shape;5971;p8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81"/>
          <p:cNvGrpSpPr/>
          <p:nvPr/>
        </p:nvGrpSpPr>
        <p:grpSpPr>
          <a:xfrm>
            <a:off x="7968851" y="1306023"/>
            <a:ext cx="353757" cy="353757"/>
            <a:chOff x="-25834600" y="3176875"/>
            <a:chExt cx="296950" cy="296950"/>
          </a:xfrm>
        </p:grpSpPr>
        <p:sp>
          <p:nvSpPr>
            <p:cNvPr id="5974" name="Google Shape;5974;p8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81"/>
          <p:cNvGrpSpPr/>
          <p:nvPr/>
        </p:nvGrpSpPr>
        <p:grpSpPr>
          <a:xfrm>
            <a:off x="7968851" y="1774024"/>
            <a:ext cx="353757" cy="331241"/>
            <a:chOff x="-25834600" y="3564375"/>
            <a:chExt cx="296950" cy="278050"/>
          </a:xfrm>
        </p:grpSpPr>
        <p:sp>
          <p:nvSpPr>
            <p:cNvPr id="5980" name="Google Shape;5980;p8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81"/>
          <p:cNvGrpSpPr/>
          <p:nvPr/>
        </p:nvGrpSpPr>
        <p:grpSpPr>
          <a:xfrm>
            <a:off x="7966974" y="2213376"/>
            <a:ext cx="357509" cy="352595"/>
            <a:chOff x="-25834600" y="3915850"/>
            <a:chExt cx="300100" cy="295975"/>
          </a:xfrm>
        </p:grpSpPr>
        <p:sp>
          <p:nvSpPr>
            <p:cNvPr id="5989" name="Google Shape;5989;p8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81"/>
          <p:cNvGrpSpPr/>
          <p:nvPr/>
        </p:nvGrpSpPr>
        <p:grpSpPr>
          <a:xfrm>
            <a:off x="6702402" y="2694606"/>
            <a:ext cx="228968" cy="350987"/>
            <a:chOff x="-23930925" y="3149300"/>
            <a:chExt cx="192200" cy="294625"/>
          </a:xfrm>
        </p:grpSpPr>
        <p:sp>
          <p:nvSpPr>
            <p:cNvPr id="5993" name="Google Shape;5993;p8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81"/>
          <p:cNvGrpSpPr/>
          <p:nvPr/>
        </p:nvGrpSpPr>
        <p:grpSpPr>
          <a:xfrm>
            <a:off x="6659232" y="3173090"/>
            <a:ext cx="315307" cy="351910"/>
            <a:chOff x="-23962425" y="3519475"/>
            <a:chExt cx="264675" cy="295400"/>
          </a:xfrm>
        </p:grpSpPr>
        <p:sp>
          <p:nvSpPr>
            <p:cNvPr id="5998" name="Google Shape;5998;p8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0" name="Google Shape;6000;p81"/>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1" name="Google Shape;6001;p81"/>
          <p:cNvGrpSpPr/>
          <p:nvPr/>
        </p:nvGrpSpPr>
        <p:grpSpPr>
          <a:xfrm>
            <a:off x="8037908" y="3623134"/>
            <a:ext cx="239302" cy="351880"/>
            <a:chOff x="-22788075" y="3904625"/>
            <a:chExt cx="200875" cy="295375"/>
          </a:xfrm>
        </p:grpSpPr>
        <p:sp>
          <p:nvSpPr>
            <p:cNvPr id="6002" name="Google Shape;6002;p8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1"/>
          <p:cNvGrpSpPr/>
          <p:nvPr/>
        </p:nvGrpSpPr>
        <p:grpSpPr>
          <a:xfrm>
            <a:off x="6193206" y="1306499"/>
            <a:ext cx="354710" cy="352803"/>
            <a:chOff x="-27351575" y="3175300"/>
            <a:chExt cx="297750" cy="296150"/>
          </a:xfrm>
        </p:grpSpPr>
        <p:sp>
          <p:nvSpPr>
            <p:cNvPr id="6007" name="Google Shape;6007;p8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81"/>
          <p:cNvGrpSpPr/>
          <p:nvPr/>
        </p:nvGrpSpPr>
        <p:grpSpPr>
          <a:xfrm>
            <a:off x="6235914" y="1763109"/>
            <a:ext cx="269293" cy="353072"/>
            <a:chOff x="-27313750" y="3545275"/>
            <a:chExt cx="226050" cy="296375"/>
          </a:xfrm>
        </p:grpSpPr>
        <p:sp>
          <p:nvSpPr>
            <p:cNvPr id="6012" name="Google Shape;6012;p8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81"/>
          <p:cNvGrpSpPr/>
          <p:nvPr/>
        </p:nvGrpSpPr>
        <p:grpSpPr>
          <a:xfrm>
            <a:off x="6193206" y="2211380"/>
            <a:ext cx="354710" cy="356586"/>
            <a:chOff x="-27351575" y="3915650"/>
            <a:chExt cx="297750" cy="299325"/>
          </a:xfrm>
        </p:grpSpPr>
        <p:sp>
          <p:nvSpPr>
            <p:cNvPr id="6016" name="Google Shape;6016;p8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1"/>
          <p:cNvGrpSpPr/>
          <p:nvPr/>
        </p:nvGrpSpPr>
        <p:grpSpPr>
          <a:xfrm>
            <a:off x="4880696" y="2693579"/>
            <a:ext cx="319060" cy="353042"/>
            <a:chOff x="-25445525" y="3175900"/>
            <a:chExt cx="267825" cy="296350"/>
          </a:xfrm>
        </p:grpSpPr>
        <p:sp>
          <p:nvSpPr>
            <p:cNvPr id="6019" name="Google Shape;6019;p8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81"/>
          <p:cNvGrpSpPr/>
          <p:nvPr/>
        </p:nvGrpSpPr>
        <p:grpSpPr>
          <a:xfrm>
            <a:off x="4862410" y="3183902"/>
            <a:ext cx="355633" cy="330288"/>
            <a:chOff x="-25465200" y="3565175"/>
            <a:chExt cx="298525" cy="277250"/>
          </a:xfrm>
        </p:grpSpPr>
        <p:sp>
          <p:nvSpPr>
            <p:cNvPr id="6023" name="Google Shape;6023;p8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81"/>
          <p:cNvGrpSpPr/>
          <p:nvPr/>
        </p:nvGrpSpPr>
        <p:grpSpPr>
          <a:xfrm>
            <a:off x="4861948" y="3623432"/>
            <a:ext cx="356556" cy="351285"/>
            <a:chOff x="-25465200" y="3916150"/>
            <a:chExt cx="299300" cy="294875"/>
          </a:xfrm>
        </p:grpSpPr>
        <p:sp>
          <p:nvSpPr>
            <p:cNvPr id="6026" name="Google Shape;6026;p8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81"/>
          <p:cNvGrpSpPr/>
          <p:nvPr/>
        </p:nvGrpSpPr>
        <p:grpSpPr>
          <a:xfrm>
            <a:off x="7089388" y="2693698"/>
            <a:ext cx="351880" cy="352803"/>
            <a:chOff x="-23615075" y="3148525"/>
            <a:chExt cx="295375" cy="296150"/>
          </a:xfrm>
        </p:grpSpPr>
        <p:sp>
          <p:nvSpPr>
            <p:cNvPr id="6029" name="Google Shape;6029;p8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3" name="Google Shape;6033;p81"/>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4" name="Google Shape;6034;p81"/>
          <p:cNvGrpSpPr/>
          <p:nvPr/>
        </p:nvGrpSpPr>
        <p:grpSpPr>
          <a:xfrm>
            <a:off x="7088911" y="3632977"/>
            <a:ext cx="352833" cy="332194"/>
            <a:chOff x="-23615075" y="3906200"/>
            <a:chExt cx="296175" cy="278850"/>
          </a:xfrm>
        </p:grpSpPr>
        <p:sp>
          <p:nvSpPr>
            <p:cNvPr id="6035" name="Google Shape;6035;p8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8" name="Google Shape;6038;p81"/>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9" name="Google Shape;6039;p81"/>
          <p:cNvGrpSpPr/>
          <p:nvPr/>
        </p:nvGrpSpPr>
        <p:grpSpPr>
          <a:xfrm>
            <a:off x="6637880" y="1306618"/>
            <a:ext cx="353757" cy="352565"/>
            <a:chOff x="-26980600" y="3175500"/>
            <a:chExt cx="296950" cy="295950"/>
          </a:xfrm>
        </p:grpSpPr>
        <p:sp>
          <p:nvSpPr>
            <p:cNvPr id="6040" name="Google Shape;6040;p8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3" name="Google Shape;6043;p81"/>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4" name="Google Shape;6044;p81"/>
          <p:cNvGrpSpPr/>
          <p:nvPr/>
        </p:nvGrpSpPr>
        <p:grpSpPr>
          <a:xfrm>
            <a:off x="6638357" y="2245154"/>
            <a:ext cx="352803" cy="289039"/>
            <a:chOff x="-26981375" y="3951875"/>
            <a:chExt cx="296150" cy="242625"/>
          </a:xfrm>
        </p:grpSpPr>
        <p:sp>
          <p:nvSpPr>
            <p:cNvPr id="6045" name="Google Shape;6045;p8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81"/>
          <p:cNvGrpSpPr/>
          <p:nvPr/>
        </p:nvGrpSpPr>
        <p:grpSpPr>
          <a:xfrm>
            <a:off x="5303399" y="2692745"/>
            <a:ext cx="351910" cy="354710"/>
            <a:chOff x="-25094250" y="3176075"/>
            <a:chExt cx="295400" cy="297750"/>
          </a:xfrm>
        </p:grpSpPr>
        <p:sp>
          <p:nvSpPr>
            <p:cNvPr id="6049" name="Google Shape;6049;p8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81"/>
          <p:cNvGrpSpPr/>
          <p:nvPr/>
        </p:nvGrpSpPr>
        <p:grpSpPr>
          <a:xfrm>
            <a:off x="5303399" y="3173106"/>
            <a:ext cx="351910" cy="351880"/>
            <a:chOff x="-25094250" y="3547050"/>
            <a:chExt cx="295400" cy="295375"/>
          </a:xfrm>
        </p:grpSpPr>
        <p:sp>
          <p:nvSpPr>
            <p:cNvPr id="6053" name="Google Shape;6053;p8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8" name="Google Shape;6058;p81"/>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9" name="Google Shape;6059;p81"/>
          <p:cNvGrpSpPr/>
          <p:nvPr/>
        </p:nvGrpSpPr>
        <p:grpSpPr>
          <a:xfrm>
            <a:off x="7535476" y="2693698"/>
            <a:ext cx="352803" cy="352803"/>
            <a:chOff x="-23245675" y="3148525"/>
            <a:chExt cx="296150" cy="296150"/>
          </a:xfrm>
        </p:grpSpPr>
        <p:sp>
          <p:nvSpPr>
            <p:cNvPr id="6060" name="Google Shape;6060;p8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3" name="Google Shape;6063;p81"/>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4" name="Google Shape;6064;p81"/>
          <p:cNvGrpSpPr/>
          <p:nvPr/>
        </p:nvGrpSpPr>
        <p:grpSpPr>
          <a:xfrm>
            <a:off x="7535938" y="3622672"/>
            <a:ext cx="351880" cy="352803"/>
            <a:chOff x="-23244900" y="3888100"/>
            <a:chExt cx="295375" cy="296150"/>
          </a:xfrm>
        </p:grpSpPr>
        <p:sp>
          <p:nvSpPr>
            <p:cNvPr id="6065" name="Google Shape;6065;p8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81"/>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1"/>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078" name="Google Shape;6078;p81"/>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82" name="Shape 6082"/>
        <p:cNvGrpSpPr/>
        <p:nvPr/>
      </p:nvGrpSpPr>
      <p:grpSpPr>
        <a:xfrm>
          <a:off x="0" y="0"/>
          <a:ext cx="0" cy="0"/>
          <a:chOff x="0" y="0"/>
          <a:chExt cx="0" cy="0"/>
        </a:xfrm>
      </p:grpSpPr>
      <p:sp>
        <p:nvSpPr>
          <p:cNvPr id="6083" name="Google Shape;6083;p82"/>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4" name="Google Shape;6084;p82"/>
          <p:cNvGrpSpPr/>
          <p:nvPr/>
        </p:nvGrpSpPr>
        <p:grpSpPr>
          <a:xfrm>
            <a:off x="850004" y="1823018"/>
            <a:ext cx="367261" cy="367261"/>
            <a:chOff x="-65145700" y="3727425"/>
            <a:chExt cx="317425" cy="317425"/>
          </a:xfrm>
        </p:grpSpPr>
        <p:sp>
          <p:nvSpPr>
            <p:cNvPr id="6085" name="Google Shape;6085;p8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2"/>
          <p:cNvGrpSpPr/>
          <p:nvPr/>
        </p:nvGrpSpPr>
        <p:grpSpPr>
          <a:xfrm>
            <a:off x="853201" y="2251933"/>
            <a:ext cx="360868" cy="367261"/>
            <a:chOff x="-65144125" y="4094450"/>
            <a:chExt cx="311900" cy="317425"/>
          </a:xfrm>
        </p:grpSpPr>
        <p:sp>
          <p:nvSpPr>
            <p:cNvPr id="6088" name="Google Shape;6088;p8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1" name="Google Shape;6091;p82"/>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2" name="Google Shape;6092;p82"/>
          <p:cNvGrpSpPr/>
          <p:nvPr/>
        </p:nvGrpSpPr>
        <p:grpSpPr>
          <a:xfrm>
            <a:off x="3056770" y="1822628"/>
            <a:ext cx="370645" cy="368042"/>
            <a:chOff x="-63250675" y="3744075"/>
            <a:chExt cx="320350" cy="318100"/>
          </a:xfrm>
        </p:grpSpPr>
        <p:sp>
          <p:nvSpPr>
            <p:cNvPr id="6093" name="Google Shape;6093;p8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82"/>
          <p:cNvGrpSpPr/>
          <p:nvPr/>
        </p:nvGrpSpPr>
        <p:grpSpPr>
          <a:xfrm>
            <a:off x="3058462" y="2251933"/>
            <a:ext cx="367261" cy="367261"/>
            <a:chOff x="-63250675" y="4110200"/>
            <a:chExt cx="317425" cy="317425"/>
          </a:xfrm>
        </p:grpSpPr>
        <p:sp>
          <p:nvSpPr>
            <p:cNvPr id="6097" name="Google Shape;6097;p8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82"/>
          <p:cNvGrpSpPr/>
          <p:nvPr/>
        </p:nvGrpSpPr>
        <p:grpSpPr>
          <a:xfrm>
            <a:off x="1737509" y="2749028"/>
            <a:ext cx="359075" cy="358844"/>
            <a:chOff x="-61351725" y="3372400"/>
            <a:chExt cx="310350" cy="310150"/>
          </a:xfrm>
        </p:grpSpPr>
        <p:sp>
          <p:nvSpPr>
            <p:cNvPr id="6107" name="Google Shape;6107;p8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82"/>
          <p:cNvGrpSpPr/>
          <p:nvPr/>
        </p:nvGrpSpPr>
        <p:grpSpPr>
          <a:xfrm>
            <a:off x="1733864" y="3212084"/>
            <a:ext cx="366364" cy="333534"/>
            <a:chOff x="-61354875" y="3751050"/>
            <a:chExt cx="316650" cy="288275"/>
          </a:xfrm>
        </p:grpSpPr>
        <p:sp>
          <p:nvSpPr>
            <p:cNvPr id="6111" name="Google Shape;6111;p8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82"/>
          <p:cNvGrpSpPr/>
          <p:nvPr/>
        </p:nvGrpSpPr>
        <p:grpSpPr>
          <a:xfrm>
            <a:off x="1733864" y="3653724"/>
            <a:ext cx="366364" cy="367290"/>
            <a:chOff x="-61354875" y="4101525"/>
            <a:chExt cx="316650" cy="317450"/>
          </a:xfrm>
        </p:grpSpPr>
        <p:sp>
          <p:nvSpPr>
            <p:cNvPr id="6115" name="Google Shape;6115;p8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82"/>
          <p:cNvGrpSpPr/>
          <p:nvPr/>
        </p:nvGrpSpPr>
        <p:grpSpPr>
          <a:xfrm>
            <a:off x="3950299" y="2745600"/>
            <a:ext cx="368157" cy="365699"/>
            <a:chOff x="-59470075" y="3308975"/>
            <a:chExt cx="318200" cy="316075"/>
          </a:xfrm>
        </p:grpSpPr>
        <p:sp>
          <p:nvSpPr>
            <p:cNvPr id="6118" name="Google Shape;6118;p8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82"/>
          <p:cNvGrpSpPr/>
          <p:nvPr/>
        </p:nvGrpSpPr>
        <p:grpSpPr>
          <a:xfrm>
            <a:off x="1295729" y="1381305"/>
            <a:ext cx="367261" cy="364686"/>
            <a:chOff x="-64781025" y="3361050"/>
            <a:chExt cx="317425" cy="315200"/>
          </a:xfrm>
        </p:grpSpPr>
        <p:sp>
          <p:nvSpPr>
            <p:cNvPr id="6128" name="Google Shape;6128;p8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2" name="Google Shape;6132;p82"/>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2"/>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2"/>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5" name="Google Shape;6135;p82"/>
          <p:cNvGrpSpPr/>
          <p:nvPr/>
        </p:nvGrpSpPr>
        <p:grpSpPr>
          <a:xfrm>
            <a:off x="3500129" y="1822744"/>
            <a:ext cx="382765" cy="367810"/>
            <a:chOff x="-62890750" y="3747425"/>
            <a:chExt cx="330825" cy="317900"/>
          </a:xfrm>
        </p:grpSpPr>
        <p:sp>
          <p:nvSpPr>
            <p:cNvPr id="6136" name="Google Shape;6136;p8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2"/>
          <p:cNvGrpSpPr/>
          <p:nvPr/>
        </p:nvGrpSpPr>
        <p:grpSpPr>
          <a:xfrm>
            <a:off x="3507881" y="2252381"/>
            <a:ext cx="367261" cy="366364"/>
            <a:chOff x="-62884425" y="4111775"/>
            <a:chExt cx="317425" cy="316650"/>
          </a:xfrm>
        </p:grpSpPr>
        <p:sp>
          <p:nvSpPr>
            <p:cNvPr id="6151" name="Google Shape;6151;p8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82"/>
          <p:cNvGrpSpPr/>
          <p:nvPr/>
        </p:nvGrpSpPr>
        <p:grpSpPr>
          <a:xfrm>
            <a:off x="2180515" y="2748450"/>
            <a:ext cx="365438" cy="360001"/>
            <a:chOff x="-60991775" y="3376900"/>
            <a:chExt cx="315850" cy="311150"/>
          </a:xfrm>
        </p:grpSpPr>
        <p:sp>
          <p:nvSpPr>
            <p:cNvPr id="6154" name="Google Shape;6154;p8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82"/>
          <p:cNvGrpSpPr/>
          <p:nvPr/>
        </p:nvGrpSpPr>
        <p:grpSpPr>
          <a:xfrm>
            <a:off x="2180052" y="3199314"/>
            <a:ext cx="366364" cy="359075"/>
            <a:chOff x="-60988625" y="3740800"/>
            <a:chExt cx="316650" cy="310350"/>
          </a:xfrm>
        </p:grpSpPr>
        <p:sp>
          <p:nvSpPr>
            <p:cNvPr id="6158" name="Google Shape;6158;p8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82"/>
          <p:cNvGrpSpPr/>
          <p:nvPr/>
        </p:nvGrpSpPr>
        <p:grpSpPr>
          <a:xfrm>
            <a:off x="2180052" y="3654765"/>
            <a:ext cx="366364" cy="365207"/>
            <a:chOff x="-60987850" y="4100950"/>
            <a:chExt cx="316650" cy="315650"/>
          </a:xfrm>
        </p:grpSpPr>
        <p:sp>
          <p:nvSpPr>
            <p:cNvPr id="6162" name="Google Shape;6162;p8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2"/>
          <p:cNvGrpSpPr/>
          <p:nvPr/>
        </p:nvGrpSpPr>
        <p:grpSpPr>
          <a:xfrm>
            <a:off x="3949836" y="3200225"/>
            <a:ext cx="369083" cy="357253"/>
            <a:chOff x="-59447250" y="3706150"/>
            <a:chExt cx="319000" cy="308775"/>
          </a:xfrm>
        </p:grpSpPr>
        <p:sp>
          <p:nvSpPr>
            <p:cNvPr id="6168" name="Google Shape;6168;p8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82"/>
          <p:cNvGrpSpPr/>
          <p:nvPr/>
        </p:nvGrpSpPr>
        <p:grpSpPr>
          <a:xfrm>
            <a:off x="1738564" y="1381536"/>
            <a:ext cx="368186" cy="364224"/>
            <a:chOff x="-64406125" y="3362225"/>
            <a:chExt cx="318225" cy="314800"/>
          </a:xfrm>
        </p:grpSpPr>
        <p:sp>
          <p:nvSpPr>
            <p:cNvPr id="6173" name="Google Shape;6173;p8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5" name="Google Shape;6175;p82"/>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6" name="Google Shape;6176;p82"/>
          <p:cNvGrpSpPr/>
          <p:nvPr/>
        </p:nvGrpSpPr>
        <p:grpSpPr>
          <a:xfrm>
            <a:off x="1739027" y="2252381"/>
            <a:ext cx="367261" cy="366364"/>
            <a:chOff x="-64410850" y="4094450"/>
            <a:chExt cx="317425" cy="316650"/>
          </a:xfrm>
        </p:grpSpPr>
        <p:sp>
          <p:nvSpPr>
            <p:cNvPr id="6177" name="Google Shape;6177;p8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0" name="Google Shape;6180;p82"/>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82"/>
          <p:cNvGrpSpPr/>
          <p:nvPr/>
        </p:nvGrpSpPr>
        <p:grpSpPr>
          <a:xfrm>
            <a:off x="3960575" y="1822454"/>
            <a:ext cx="365467" cy="368389"/>
            <a:chOff x="-62516625" y="3743175"/>
            <a:chExt cx="315875" cy="318400"/>
          </a:xfrm>
        </p:grpSpPr>
        <p:sp>
          <p:nvSpPr>
            <p:cNvPr id="6182" name="Google Shape;6182;p8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2"/>
          <p:cNvGrpSpPr/>
          <p:nvPr/>
        </p:nvGrpSpPr>
        <p:grpSpPr>
          <a:xfrm>
            <a:off x="3967415" y="2272426"/>
            <a:ext cx="351786" cy="326274"/>
            <a:chOff x="-62511900" y="4129100"/>
            <a:chExt cx="304050" cy="282000"/>
          </a:xfrm>
        </p:grpSpPr>
        <p:sp>
          <p:nvSpPr>
            <p:cNvPr id="6185" name="Google Shape;6185;p8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82"/>
          <p:cNvGrpSpPr/>
          <p:nvPr/>
        </p:nvGrpSpPr>
        <p:grpSpPr>
          <a:xfrm>
            <a:off x="2645537" y="2744820"/>
            <a:ext cx="310770" cy="367261"/>
            <a:chOff x="-60597975" y="3367475"/>
            <a:chExt cx="268600" cy="317425"/>
          </a:xfrm>
        </p:grpSpPr>
        <p:sp>
          <p:nvSpPr>
            <p:cNvPr id="6191" name="Google Shape;6191;p8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6" name="Google Shape;6196;p82"/>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7" name="Google Shape;6197;p82"/>
          <p:cNvGrpSpPr/>
          <p:nvPr/>
        </p:nvGrpSpPr>
        <p:grpSpPr>
          <a:xfrm>
            <a:off x="2617740" y="3706136"/>
            <a:ext cx="366364" cy="262465"/>
            <a:chOff x="-60621600" y="4145650"/>
            <a:chExt cx="316650" cy="226850"/>
          </a:xfrm>
        </p:grpSpPr>
        <p:sp>
          <p:nvSpPr>
            <p:cNvPr id="6198" name="Google Shape;6198;p8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82"/>
          <p:cNvGrpSpPr/>
          <p:nvPr/>
        </p:nvGrpSpPr>
        <p:grpSpPr>
          <a:xfrm>
            <a:off x="3954392" y="3654635"/>
            <a:ext cx="359972" cy="365467"/>
            <a:chOff x="-59400775" y="4084200"/>
            <a:chExt cx="311125" cy="315875"/>
          </a:xfrm>
        </p:grpSpPr>
        <p:sp>
          <p:nvSpPr>
            <p:cNvPr id="6202" name="Google Shape;6202;p8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82"/>
          <p:cNvGrpSpPr/>
          <p:nvPr/>
        </p:nvGrpSpPr>
        <p:grpSpPr>
          <a:xfrm>
            <a:off x="2178486" y="1380466"/>
            <a:ext cx="365438" cy="366364"/>
            <a:chOff x="-64044600" y="3360375"/>
            <a:chExt cx="315850" cy="316650"/>
          </a:xfrm>
        </p:grpSpPr>
        <p:sp>
          <p:nvSpPr>
            <p:cNvPr id="6209" name="Google Shape;6209;p8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82"/>
          <p:cNvGrpSpPr/>
          <p:nvPr/>
        </p:nvGrpSpPr>
        <p:grpSpPr>
          <a:xfrm>
            <a:off x="2204909" y="1823018"/>
            <a:ext cx="312592" cy="367261"/>
            <a:chOff x="-64022550" y="3727425"/>
            <a:chExt cx="270175" cy="317425"/>
          </a:xfrm>
        </p:grpSpPr>
        <p:sp>
          <p:nvSpPr>
            <p:cNvPr id="6213" name="Google Shape;6213;p8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2"/>
          <p:cNvGrpSpPr/>
          <p:nvPr/>
        </p:nvGrpSpPr>
        <p:grpSpPr>
          <a:xfrm>
            <a:off x="2229047" y="2251918"/>
            <a:ext cx="264317" cy="367290"/>
            <a:chOff x="-64001300" y="4093650"/>
            <a:chExt cx="228450" cy="317450"/>
          </a:xfrm>
        </p:grpSpPr>
        <p:sp>
          <p:nvSpPr>
            <p:cNvPr id="6217" name="Google Shape;6217;p8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82"/>
          <p:cNvGrpSpPr/>
          <p:nvPr/>
        </p:nvGrpSpPr>
        <p:grpSpPr>
          <a:xfrm>
            <a:off x="848051" y="2745210"/>
            <a:ext cx="359972" cy="366480"/>
            <a:chOff x="-62148800" y="3377700"/>
            <a:chExt cx="311125" cy="316750"/>
          </a:xfrm>
        </p:grpSpPr>
        <p:sp>
          <p:nvSpPr>
            <p:cNvPr id="6222" name="Google Shape;6222;p8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82"/>
          <p:cNvGrpSpPr/>
          <p:nvPr/>
        </p:nvGrpSpPr>
        <p:grpSpPr>
          <a:xfrm>
            <a:off x="843958" y="3195207"/>
            <a:ext cx="368157" cy="367290"/>
            <a:chOff x="-62154300" y="3743950"/>
            <a:chExt cx="318200" cy="317450"/>
          </a:xfrm>
        </p:grpSpPr>
        <p:sp>
          <p:nvSpPr>
            <p:cNvPr id="6225" name="Google Shape;6225;p8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82"/>
          <p:cNvGrpSpPr/>
          <p:nvPr/>
        </p:nvGrpSpPr>
        <p:grpSpPr>
          <a:xfrm>
            <a:off x="843944" y="3654187"/>
            <a:ext cx="368186" cy="366364"/>
            <a:chOff x="-62151950" y="4111775"/>
            <a:chExt cx="318225" cy="316650"/>
          </a:xfrm>
        </p:grpSpPr>
        <p:sp>
          <p:nvSpPr>
            <p:cNvPr id="6228" name="Google Shape;6228;p8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82"/>
          <p:cNvGrpSpPr/>
          <p:nvPr/>
        </p:nvGrpSpPr>
        <p:grpSpPr>
          <a:xfrm>
            <a:off x="3062568" y="2744733"/>
            <a:ext cx="368157" cy="367434"/>
            <a:chOff x="-60254550" y="3367325"/>
            <a:chExt cx="318200" cy="317575"/>
          </a:xfrm>
        </p:grpSpPr>
        <p:sp>
          <p:nvSpPr>
            <p:cNvPr id="6233" name="Google Shape;6233;p8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82"/>
          <p:cNvGrpSpPr/>
          <p:nvPr/>
        </p:nvGrpSpPr>
        <p:grpSpPr>
          <a:xfrm>
            <a:off x="3063465" y="3195727"/>
            <a:ext cx="366364" cy="366248"/>
            <a:chOff x="-60255350" y="3733825"/>
            <a:chExt cx="316650" cy="316550"/>
          </a:xfrm>
        </p:grpSpPr>
        <p:sp>
          <p:nvSpPr>
            <p:cNvPr id="6238" name="Google Shape;6238;p8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82"/>
          <p:cNvGrpSpPr/>
          <p:nvPr/>
        </p:nvGrpSpPr>
        <p:grpSpPr>
          <a:xfrm>
            <a:off x="3091262" y="3654635"/>
            <a:ext cx="310770" cy="365467"/>
            <a:chOff x="-60232500" y="4101525"/>
            <a:chExt cx="268600" cy="315875"/>
          </a:xfrm>
        </p:grpSpPr>
        <p:sp>
          <p:nvSpPr>
            <p:cNvPr id="6246" name="Google Shape;6246;p8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8" name="Google Shape;6248;p82"/>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9" name="Google Shape;6249;p82"/>
          <p:cNvGrpSpPr/>
          <p:nvPr/>
        </p:nvGrpSpPr>
        <p:grpSpPr>
          <a:xfrm>
            <a:off x="2624262" y="1380466"/>
            <a:ext cx="368186" cy="366364"/>
            <a:chOff x="-63679950" y="3360375"/>
            <a:chExt cx="318225" cy="316650"/>
          </a:xfrm>
        </p:grpSpPr>
        <p:sp>
          <p:nvSpPr>
            <p:cNvPr id="6250" name="Google Shape;6250;p8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4" name="Google Shape;6254;p82"/>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5" name="Google Shape;6255;p82"/>
          <p:cNvGrpSpPr/>
          <p:nvPr/>
        </p:nvGrpSpPr>
        <p:grpSpPr>
          <a:xfrm>
            <a:off x="2622889" y="2251803"/>
            <a:ext cx="370934" cy="367521"/>
            <a:chOff x="-63679950" y="4093450"/>
            <a:chExt cx="320600" cy="317650"/>
          </a:xfrm>
        </p:grpSpPr>
        <p:sp>
          <p:nvSpPr>
            <p:cNvPr id="6256" name="Google Shape;6256;p8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82"/>
          <p:cNvGrpSpPr/>
          <p:nvPr/>
        </p:nvGrpSpPr>
        <p:grpSpPr>
          <a:xfrm>
            <a:off x="1283006" y="2744805"/>
            <a:ext cx="366364" cy="367290"/>
            <a:chOff x="-61784125" y="3377700"/>
            <a:chExt cx="316650" cy="317450"/>
          </a:xfrm>
        </p:grpSpPr>
        <p:sp>
          <p:nvSpPr>
            <p:cNvPr id="6260" name="Google Shape;6260;p8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2"/>
          <p:cNvGrpSpPr/>
          <p:nvPr/>
        </p:nvGrpSpPr>
        <p:grpSpPr>
          <a:xfrm>
            <a:off x="1283006" y="3195207"/>
            <a:ext cx="366364" cy="367290"/>
            <a:chOff x="-61783350" y="3743950"/>
            <a:chExt cx="316650" cy="317450"/>
          </a:xfrm>
        </p:grpSpPr>
        <p:sp>
          <p:nvSpPr>
            <p:cNvPr id="6268" name="Google Shape;6268;p8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0" name="Google Shape;6270;p82"/>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2"/>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2"/>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3" name="Google Shape;6273;p82"/>
          <p:cNvGrpSpPr/>
          <p:nvPr/>
        </p:nvGrpSpPr>
        <p:grpSpPr>
          <a:xfrm>
            <a:off x="3504430" y="3655040"/>
            <a:ext cx="369112" cy="364657"/>
            <a:chOff x="-59869425" y="4102225"/>
            <a:chExt cx="319025" cy="315175"/>
          </a:xfrm>
        </p:grpSpPr>
        <p:sp>
          <p:nvSpPr>
            <p:cNvPr id="6274" name="Google Shape;6274;p8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2"/>
          <p:cNvGrpSpPr/>
          <p:nvPr/>
        </p:nvGrpSpPr>
        <p:grpSpPr>
          <a:xfrm>
            <a:off x="2623233" y="4123862"/>
            <a:ext cx="366364" cy="365467"/>
            <a:chOff x="-59029025" y="3711650"/>
            <a:chExt cx="316650" cy="315875"/>
          </a:xfrm>
        </p:grpSpPr>
        <p:sp>
          <p:nvSpPr>
            <p:cNvPr id="6279" name="Google Shape;6279;p8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82"/>
          <p:cNvGrpSpPr/>
          <p:nvPr/>
        </p:nvGrpSpPr>
        <p:grpSpPr>
          <a:xfrm>
            <a:off x="4859311" y="1379917"/>
            <a:ext cx="351940" cy="348188"/>
            <a:chOff x="581525" y="3254850"/>
            <a:chExt cx="297750" cy="294575"/>
          </a:xfrm>
        </p:grpSpPr>
        <p:sp>
          <p:nvSpPr>
            <p:cNvPr id="6287" name="Google Shape;6287;p8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82"/>
          <p:cNvGrpSpPr/>
          <p:nvPr/>
        </p:nvGrpSpPr>
        <p:grpSpPr>
          <a:xfrm>
            <a:off x="4858380" y="1818853"/>
            <a:ext cx="353802" cy="351497"/>
            <a:chOff x="580725" y="3617925"/>
            <a:chExt cx="299325" cy="297375"/>
          </a:xfrm>
        </p:grpSpPr>
        <p:sp>
          <p:nvSpPr>
            <p:cNvPr id="6291" name="Google Shape;6291;p8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82"/>
          <p:cNvGrpSpPr/>
          <p:nvPr/>
        </p:nvGrpSpPr>
        <p:grpSpPr>
          <a:xfrm>
            <a:off x="4860242" y="2266043"/>
            <a:ext cx="350079" cy="350079"/>
            <a:chOff x="583100" y="3982600"/>
            <a:chExt cx="296175" cy="296175"/>
          </a:xfrm>
        </p:grpSpPr>
        <p:sp>
          <p:nvSpPr>
            <p:cNvPr id="6297" name="Google Shape;6297;p8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82"/>
          <p:cNvGrpSpPr/>
          <p:nvPr/>
        </p:nvGrpSpPr>
        <p:grpSpPr>
          <a:xfrm>
            <a:off x="7092856" y="1379667"/>
            <a:ext cx="307231" cy="348690"/>
            <a:chOff x="2423775" y="3226875"/>
            <a:chExt cx="259925" cy="295000"/>
          </a:xfrm>
        </p:grpSpPr>
        <p:sp>
          <p:nvSpPr>
            <p:cNvPr id="6305" name="Google Shape;6305;p8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82"/>
          <p:cNvGrpSpPr/>
          <p:nvPr/>
        </p:nvGrpSpPr>
        <p:grpSpPr>
          <a:xfrm>
            <a:off x="7070043" y="1820952"/>
            <a:ext cx="352857" cy="347301"/>
            <a:chOff x="2404875" y="3592725"/>
            <a:chExt cx="298525" cy="293825"/>
          </a:xfrm>
        </p:grpSpPr>
        <p:sp>
          <p:nvSpPr>
            <p:cNvPr id="6309" name="Google Shape;6309;p8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82"/>
          <p:cNvGrpSpPr/>
          <p:nvPr/>
        </p:nvGrpSpPr>
        <p:grpSpPr>
          <a:xfrm>
            <a:off x="7070974" y="2266517"/>
            <a:ext cx="350995" cy="349133"/>
            <a:chOff x="2404875" y="3955825"/>
            <a:chExt cx="296950" cy="295375"/>
          </a:xfrm>
        </p:grpSpPr>
        <p:sp>
          <p:nvSpPr>
            <p:cNvPr id="6313" name="Google Shape;6313;p8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82"/>
          <p:cNvGrpSpPr/>
          <p:nvPr/>
        </p:nvGrpSpPr>
        <p:grpSpPr>
          <a:xfrm>
            <a:off x="5764954" y="2730711"/>
            <a:ext cx="349163" cy="350079"/>
            <a:chOff x="4263650" y="3235150"/>
            <a:chExt cx="295400" cy="296175"/>
          </a:xfrm>
        </p:grpSpPr>
        <p:sp>
          <p:nvSpPr>
            <p:cNvPr id="6318" name="Google Shape;6318;p8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82"/>
          <p:cNvGrpSpPr/>
          <p:nvPr/>
        </p:nvGrpSpPr>
        <p:grpSpPr>
          <a:xfrm>
            <a:off x="5762634" y="3189872"/>
            <a:ext cx="353802" cy="327739"/>
            <a:chOff x="4266025" y="3609275"/>
            <a:chExt cx="299325" cy="277275"/>
          </a:xfrm>
        </p:grpSpPr>
        <p:sp>
          <p:nvSpPr>
            <p:cNvPr id="6324" name="Google Shape;6324;p8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82"/>
          <p:cNvGrpSpPr/>
          <p:nvPr/>
        </p:nvGrpSpPr>
        <p:grpSpPr>
          <a:xfrm>
            <a:off x="5763092" y="3655259"/>
            <a:ext cx="352886" cy="349133"/>
            <a:chOff x="4263650" y="3963700"/>
            <a:chExt cx="298550" cy="295375"/>
          </a:xfrm>
        </p:grpSpPr>
        <p:sp>
          <p:nvSpPr>
            <p:cNvPr id="6327" name="Google Shape;6327;p8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82"/>
          <p:cNvGrpSpPr/>
          <p:nvPr/>
        </p:nvGrpSpPr>
        <p:grpSpPr>
          <a:xfrm>
            <a:off x="8041429" y="2730711"/>
            <a:ext cx="226264" cy="350079"/>
            <a:chOff x="6164975" y="3211525"/>
            <a:chExt cx="191425" cy="296175"/>
          </a:xfrm>
        </p:grpSpPr>
        <p:sp>
          <p:nvSpPr>
            <p:cNvPr id="6335" name="Google Shape;6335;p8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2"/>
          <p:cNvGrpSpPr/>
          <p:nvPr/>
        </p:nvGrpSpPr>
        <p:grpSpPr>
          <a:xfrm>
            <a:off x="5303466" y="1378987"/>
            <a:ext cx="352886" cy="350049"/>
            <a:chOff x="946175" y="3253275"/>
            <a:chExt cx="298550" cy="296150"/>
          </a:xfrm>
        </p:grpSpPr>
        <p:sp>
          <p:nvSpPr>
            <p:cNvPr id="6343" name="Google Shape;6343;p8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2"/>
          <p:cNvGrpSpPr/>
          <p:nvPr/>
        </p:nvGrpSpPr>
        <p:grpSpPr>
          <a:xfrm>
            <a:off x="5304397" y="1820951"/>
            <a:ext cx="351024" cy="347301"/>
            <a:chOff x="946175" y="3619500"/>
            <a:chExt cx="296975" cy="293825"/>
          </a:xfrm>
        </p:grpSpPr>
        <p:sp>
          <p:nvSpPr>
            <p:cNvPr id="6349" name="Google Shape;6349;p8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82"/>
          <p:cNvGrpSpPr/>
          <p:nvPr/>
        </p:nvGrpSpPr>
        <p:grpSpPr>
          <a:xfrm>
            <a:off x="5303939" y="2265585"/>
            <a:ext cx="351940" cy="350995"/>
            <a:chOff x="944600" y="3981825"/>
            <a:chExt cx="297750" cy="296950"/>
          </a:xfrm>
        </p:grpSpPr>
        <p:sp>
          <p:nvSpPr>
            <p:cNvPr id="6356" name="Google Shape;6356;p8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82"/>
          <p:cNvGrpSpPr/>
          <p:nvPr/>
        </p:nvGrpSpPr>
        <p:grpSpPr>
          <a:xfrm>
            <a:off x="7520875" y="1379445"/>
            <a:ext cx="350079" cy="349133"/>
            <a:chOff x="2768750" y="3227275"/>
            <a:chExt cx="296175" cy="295375"/>
          </a:xfrm>
        </p:grpSpPr>
        <p:sp>
          <p:nvSpPr>
            <p:cNvPr id="6361" name="Google Shape;6361;p8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82"/>
          <p:cNvGrpSpPr/>
          <p:nvPr/>
        </p:nvGrpSpPr>
        <p:grpSpPr>
          <a:xfrm>
            <a:off x="7541826" y="1820317"/>
            <a:ext cx="308177" cy="348572"/>
            <a:chOff x="2786075" y="3591800"/>
            <a:chExt cx="260725" cy="294900"/>
          </a:xfrm>
        </p:grpSpPr>
        <p:sp>
          <p:nvSpPr>
            <p:cNvPr id="6370" name="Google Shape;6370;p8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82"/>
          <p:cNvGrpSpPr/>
          <p:nvPr/>
        </p:nvGrpSpPr>
        <p:grpSpPr>
          <a:xfrm>
            <a:off x="7582324" y="2266044"/>
            <a:ext cx="227180" cy="350079"/>
            <a:chOff x="2819150" y="3955025"/>
            <a:chExt cx="192200" cy="296175"/>
          </a:xfrm>
        </p:grpSpPr>
        <p:sp>
          <p:nvSpPr>
            <p:cNvPr id="6376" name="Google Shape;6376;p8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82"/>
          <p:cNvGrpSpPr/>
          <p:nvPr/>
        </p:nvGrpSpPr>
        <p:grpSpPr>
          <a:xfrm>
            <a:off x="6206097" y="2731642"/>
            <a:ext cx="349133" cy="348217"/>
            <a:chOff x="4629125" y="3235150"/>
            <a:chExt cx="295375" cy="294600"/>
          </a:xfrm>
        </p:grpSpPr>
        <p:sp>
          <p:nvSpPr>
            <p:cNvPr id="6381" name="Google Shape;6381;p8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82"/>
          <p:cNvGrpSpPr/>
          <p:nvPr/>
        </p:nvGrpSpPr>
        <p:grpSpPr>
          <a:xfrm>
            <a:off x="6206082" y="3179175"/>
            <a:ext cx="349163" cy="349133"/>
            <a:chOff x="4628325" y="3599825"/>
            <a:chExt cx="295400" cy="295375"/>
          </a:xfrm>
        </p:grpSpPr>
        <p:sp>
          <p:nvSpPr>
            <p:cNvPr id="6387" name="Google Shape;6387;p8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82"/>
          <p:cNvGrpSpPr/>
          <p:nvPr/>
        </p:nvGrpSpPr>
        <p:grpSpPr>
          <a:xfrm>
            <a:off x="6227033" y="3654786"/>
            <a:ext cx="307261" cy="350079"/>
            <a:chOff x="4645650" y="3962900"/>
            <a:chExt cx="259950" cy="296175"/>
          </a:xfrm>
        </p:grpSpPr>
        <p:sp>
          <p:nvSpPr>
            <p:cNvPr id="6400" name="Google Shape;6400;p8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82"/>
          <p:cNvGrpSpPr/>
          <p:nvPr/>
        </p:nvGrpSpPr>
        <p:grpSpPr>
          <a:xfrm>
            <a:off x="7979994" y="3179648"/>
            <a:ext cx="349133" cy="348188"/>
            <a:chOff x="6143725" y="3582500"/>
            <a:chExt cx="295375" cy="294575"/>
          </a:xfrm>
        </p:grpSpPr>
        <p:sp>
          <p:nvSpPr>
            <p:cNvPr id="6407" name="Google Shape;6407;p8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82"/>
          <p:cNvGrpSpPr/>
          <p:nvPr/>
        </p:nvGrpSpPr>
        <p:grpSpPr>
          <a:xfrm>
            <a:off x="5748820" y="1378987"/>
            <a:ext cx="350995" cy="350049"/>
            <a:chOff x="1310075" y="3253275"/>
            <a:chExt cx="296950" cy="296150"/>
          </a:xfrm>
        </p:grpSpPr>
        <p:sp>
          <p:nvSpPr>
            <p:cNvPr id="6415" name="Google Shape;6415;p8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8" name="Google Shape;6418;p82"/>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9" name="Google Shape;6419;p82"/>
          <p:cNvGrpSpPr/>
          <p:nvPr/>
        </p:nvGrpSpPr>
        <p:grpSpPr>
          <a:xfrm>
            <a:off x="5748347" y="2265246"/>
            <a:ext cx="351941" cy="351675"/>
            <a:chOff x="1310075" y="3980250"/>
            <a:chExt cx="297750" cy="297525"/>
          </a:xfrm>
        </p:grpSpPr>
        <p:sp>
          <p:nvSpPr>
            <p:cNvPr id="6420" name="Google Shape;6420;p8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82"/>
          <p:cNvGrpSpPr/>
          <p:nvPr/>
        </p:nvGrpSpPr>
        <p:grpSpPr>
          <a:xfrm>
            <a:off x="8013136" y="1379445"/>
            <a:ext cx="266305" cy="349133"/>
            <a:chOff x="3167275" y="3227275"/>
            <a:chExt cx="225300" cy="295375"/>
          </a:xfrm>
        </p:grpSpPr>
        <p:sp>
          <p:nvSpPr>
            <p:cNvPr id="6425" name="Google Shape;6425;p8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0" name="Google Shape;6430;p82"/>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1" name="Google Shape;6431;p82"/>
          <p:cNvGrpSpPr/>
          <p:nvPr/>
        </p:nvGrpSpPr>
        <p:grpSpPr>
          <a:xfrm>
            <a:off x="7970318" y="2266502"/>
            <a:ext cx="351940" cy="349163"/>
            <a:chOff x="3133425" y="3955025"/>
            <a:chExt cx="297750" cy="295400"/>
          </a:xfrm>
        </p:grpSpPr>
        <p:sp>
          <p:nvSpPr>
            <p:cNvPr id="6432" name="Google Shape;6432;p8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82"/>
          <p:cNvGrpSpPr/>
          <p:nvPr/>
        </p:nvGrpSpPr>
        <p:grpSpPr>
          <a:xfrm>
            <a:off x="6650491" y="2730090"/>
            <a:ext cx="350079" cy="351320"/>
            <a:chOff x="4991425" y="3234750"/>
            <a:chExt cx="296175" cy="297225"/>
          </a:xfrm>
        </p:grpSpPr>
        <p:sp>
          <p:nvSpPr>
            <p:cNvPr id="6436" name="Google Shape;6436;p8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82"/>
          <p:cNvGrpSpPr/>
          <p:nvPr/>
        </p:nvGrpSpPr>
        <p:grpSpPr>
          <a:xfrm>
            <a:off x="6650491" y="3199653"/>
            <a:ext cx="350079" cy="308177"/>
            <a:chOff x="4991425" y="3617150"/>
            <a:chExt cx="296175" cy="260725"/>
          </a:xfrm>
        </p:grpSpPr>
        <p:sp>
          <p:nvSpPr>
            <p:cNvPr id="6443" name="Google Shape;6443;p8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82"/>
          <p:cNvGrpSpPr/>
          <p:nvPr/>
        </p:nvGrpSpPr>
        <p:grpSpPr>
          <a:xfrm>
            <a:off x="6727764" y="3655244"/>
            <a:ext cx="195532" cy="349163"/>
            <a:chOff x="5056800" y="3962900"/>
            <a:chExt cx="165425" cy="295400"/>
          </a:xfrm>
        </p:grpSpPr>
        <p:sp>
          <p:nvSpPr>
            <p:cNvPr id="6451" name="Google Shape;6451;p8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2"/>
          <p:cNvGrpSpPr/>
          <p:nvPr/>
        </p:nvGrpSpPr>
        <p:grpSpPr>
          <a:xfrm>
            <a:off x="7979062" y="3655260"/>
            <a:ext cx="350995" cy="349133"/>
            <a:chOff x="6168925" y="3936925"/>
            <a:chExt cx="296950" cy="295375"/>
          </a:xfrm>
        </p:grpSpPr>
        <p:sp>
          <p:nvSpPr>
            <p:cNvPr id="6455" name="Google Shape;6455;p8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2"/>
          <p:cNvGrpSpPr/>
          <p:nvPr/>
        </p:nvGrpSpPr>
        <p:grpSpPr>
          <a:xfrm>
            <a:off x="6192781" y="1372332"/>
            <a:ext cx="348188" cy="349133"/>
            <a:chOff x="1674750" y="3254050"/>
            <a:chExt cx="294575" cy="295375"/>
          </a:xfrm>
        </p:grpSpPr>
        <p:sp>
          <p:nvSpPr>
            <p:cNvPr id="6462" name="Google Shape;6462;p8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2"/>
          <p:cNvGrpSpPr/>
          <p:nvPr/>
        </p:nvGrpSpPr>
        <p:grpSpPr>
          <a:xfrm>
            <a:off x="6207177" y="1820035"/>
            <a:ext cx="319347" cy="349133"/>
            <a:chOff x="1687350" y="3618725"/>
            <a:chExt cx="270175" cy="295375"/>
          </a:xfrm>
        </p:grpSpPr>
        <p:sp>
          <p:nvSpPr>
            <p:cNvPr id="6466" name="Google Shape;6466;p8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82"/>
          <p:cNvGrpSpPr/>
          <p:nvPr/>
        </p:nvGrpSpPr>
        <p:grpSpPr>
          <a:xfrm>
            <a:off x="6190880" y="2266516"/>
            <a:ext cx="351940" cy="349133"/>
            <a:chOff x="1672375" y="3982600"/>
            <a:chExt cx="297750" cy="295375"/>
          </a:xfrm>
        </p:grpSpPr>
        <p:sp>
          <p:nvSpPr>
            <p:cNvPr id="6470" name="Google Shape;6470;p8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82"/>
          <p:cNvGrpSpPr/>
          <p:nvPr/>
        </p:nvGrpSpPr>
        <p:grpSpPr>
          <a:xfrm>
            <a:off x="4882872" y="2730711"/>
            <a:ext cx="350079" cy="350079"/>
            <a:chOff x="3497300" y="3227275"/>
            <a:chExt cx="296175" cy="296175"/>
          </a:xfrm>
        </p:grpSpPr>
        <p:sp>
          <p:nvSpPr>
            <p:cNvPr id="6474" name="Google Shape;6474;p8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82"/>
          <p:cNvGrpSpPr/>
          <p:nvPr/>
        </p:nvGrpSpPr>
        <p:grpSpPr>
          <a:xfrm>
            <a:off x="4883345" y="3180106"/>
            <a:ext cx="349133" cy="347272"/>
            <a:chOff x="3497300" y="3591950"/>
            <a:chExt cx="295375" cy="293800"/>
          </a:xfrm>
        </p:grpSpPr>
        <p:sp>
          <p:nvSpPr>
            <p:cNvPr id="6483" name="Google Shape;6483;p8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82"/>
          <p:cNvGrpSpPr/>
          <p:nvPr/>
        </p:nvGrpSpPr>
        <p:grpSpPr>
          <a:xfrm>
            <a:off x="4883345" y="3655244"/>
            <a:ext cx="349133" cy="349163"/>
            <a:chOff x="3497300" y="3955025"/>
            <a:chExt cx="295375" cy="295400"/>
          </a:xfrm>
        </p:grpSpPr>
        <p:sp>
          <p:nvSpPr>
            <p:cNvPr id="6492" name="Google Shape;6492;p8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82"/>
          <p:cNvGrpSpPr/>
          <p:nvPr/>
        </p:nvGrpSpPr>
        <p:grpSpPr>
          <a:xfrm>
            <a:off x="7107917" y="2731435"/>
            <a:ext cx="327739" cy="348631"/>
            <a:chOff x="5364750" y="3235150"/>
            <a:chExt cx="277275" cy="294950"/>
          </a:xfrm>
        </p:grpSpPr>
        <p:sp>
          <p:nvSpPr>
            <p:cNvPr id="6496" name="Google Shape;6496;p8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82"/>
          <p:cNvGrpSpPr/>
          <p:nvPr/>
        </p:nvGrpSpPr>
        <p:grpSpPr>
          <a:xfrm>
            <a:off x="7096274" y="3177771"/>
            <a:ext cx="351024" cy="351941"/>
            <a:chOff x="5355300" y="3598250"/>
            <a:chExt cx="296975" cy="297750"/>
          </a:xfrm>
        </p:grpSpPr>
        <p:sp>
          <p:nvSpPr>
            <p:cNvPr id="6505" name="Google Shape;6505;p8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82"/>
          <p:cNvGrpSpPr/>
          <p:nvPr/>
        </p:nvGrpSpPr>
        <p:grpSpPr>
          <a:xfrm>
            <a:off x="7100470" y="3716693"/>
            <a:ext cx="342632" cy="226264"/>
            <a:chOff x="5358450" y="4015675"/>
            <a:chExt cx="289875" cy="191425"/>
          </a:xfrm>
        </p:grpSpPr>
        <p:sp>
          <p:nvSpPr>
            <p:cNvPr id="6514" name="Google Shape;6514;p8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82"/>
          <p:cNvGrpSpPr/>
          <p:nvPr/>
        </p:nvGrpSpPr>
        <p:grpSpPr>
          <a:xfrm>
            <a:off x="6226953" y="4099224"/>
            <a:ext cx="351024" cy="325464"/>
            <a:chOff x="6543825" y="3202075"/>
            <a:chExt cx="296975" cy="275350"/>
          </a:xfrm>
        </p:grpSpPr>
        <p:sp>
          <p:nvSpPr>
            <p:cNvPr id="6519" name="Google Shape;6519;p8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82"/>
          <p:cNvGrpSpPr/>
          <p:nvPr/>
        </p:nvGrpSpPr>
        <p:grpSpPr>
          <a:xfrm>
            <a:off x="6633934" y="1378972"/>
            <a:ext cx="350079" cy="350079"/>
            <a:chOff x="2037825" y="3254050"/>
            <a:chExt cx="296175" cy="296175"/>
          </a:xfrm>
        </p:grpSpPr>
        <p:sp>
          <p:nvSpPr>
            <p:cNvPr id="6527" name="Google Shape;6527;p8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2"/>
          <p:cNvGrpSpPr/>
          <p:nvPr/>
        </p:nvGrpSpPr>
        <p:grpSpPr>
          <a:xfrm>
            <a:off x="6632072" y="1820139"/>
            <a:ext cx="353802" cy="348926"/>
            <a:chOff x="2034675" y="3617925"/>
            <a:chExt cx="299325" cy="295200"/>
          </a:xfrm>
        </p:grpSpPr>
        <p:sp>
          <p:nvSpPr>
            <p:cNvPr id="6534" name="Google Shape;6534;p8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82"/>
          <p:cNvGrpSpPr/>
          <p:nvPr/>
        </p:nvGrpSpPr>
        <p:grpSpPr>
          <a:xfrm>
            <a:off x="6633934" y="2266516"/>
            <a:ext cx="350079" cy="349133"/>
            <a:chOff x="2037825" y="3981825"/>
            <a:chExt cx="296175" cy="295375"/>
          </a:xfrm>
        </p:grpSpPr>
        <p:sp>
          <p:nvSpPr>
            <p:cNvPr id="6540" name="Google Shape;6540;p8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82"/>
          <p:cNvGrpSpPr/>
          <p:nvPr/>
        </p:nvGrpSpPr>
        <p:grpSpPr>
          <a:xfrm>
            <a:off x="5318952" y="2762832"/>
            <a:ext cx="350079" cy="285837"/>
            <a:chOff x="3860400" y="3254050"/>
            <a:chExt cx="296175" cy="241825"/>
          </a:xfrm>
        </p:grpSpPr>
        <p:sp>
          <p:nvSpPr>
            <p:cNvPr id="6544" name="Google Shape;6544;p8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82"/>
          <p:cNvGrpSpPr/>
          <p:nvPr/>
        </p:nvGrpSpPr>
        <p:grpSpPr>
          <a:xfrm>
            <a:off x="5318479" y="3178702"/>
            <a:ext cx="351024" cy="350079"/>
            <a:chOff x="3859600" y="3591950"/>
            <a:chExt cx="296975" cy="296175"/>
          </a:xfrm>
        </p:grpSpPr>
        <p:sp>
          <p:nvSpPr>
            <p:cNvPr id="6552" name="Google Shape;6552;p8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82"/>
          <p:cNvGrpSpPr/>
          <p:nvPr/>
        </p:nvGrpSpPr>
        <p:grpSpPr>
          <a:xfrm>
            <a:off x="5318952" y="3654786"/>
            <a:ext cx="350079" cy="350079"/>
            <a:chOff x="3860400" y="3955025"/>
            <a:chExt cx="296175" cy="296175"/>
          </a:xfrm>
        </p:grpSpPr>
        <p:sp>
          <p:nvSpPr>
            <p:cNvPr id="6556" name="Google Shape;6556;p8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82"/>
          <p:cNvGrpSpPr/>
          <p:nvPr/>
        </p:nvGrpSpPr>
        <p:grpSpPr>
          <a:xfrm>
            <a:off x="7534167" y="2731184"/>
            <a:ext cx="355664" cy="349133"/>
            <a:chOff x="5716825" y="3235950"/>
            <a:chExt cx="300900" cy="295375"/>
          </a:xfrm>
        </p:grpSpPr>
        <p:sp>
          <p:nvSpPr>
            <p:cNvPr id="6562" name="Google Shape;6562;p8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82"/>
          <p:cNvGrpSpPr/>
          <p:nvPr/>
        </p:nvGrpSpPr>
        <p:grpSpPr>
          <a:xfrm>
            <a:off x="7547199" y="3189872"/>
            <a:ext cx="329601" cy="327739"/>
            <a:chOff x="5727850" y="3609275"/>
            <a:chExt cx="278850" cy="277275"/>
          </a:xfrm>
        </p:grpSpPr>
        <p:sp>
          <p:nvSpPr>
            <p:cNvPr id="6567" name="Google Shape;6567;p8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82"/>
          <p:cNvGrpSpPr/>
          <p:nvPr/>
        </p:nvGrpSpPr>
        <p:grpSpPr>
          <a:xfrm>
            <a:off x="7558383" y="3655259"/>
            <a:ext cx="307231" cy="349133"/>
            <a:chOff x="5736525" y="3963700"/>
            <a:chExt cx="259925" cy="295375"/>
          </a:xfrm>
        </p:grpSpPr>
        <p:sp>
          <p:nvSpPr>
            <p:cNvPr id="6573" name="Google Shape;6573;p8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82"/>
          <p:cNvGrpSpPr/>
          <p:nvPr/>
        </p:nvGrpSpPr>
        <p:grpSpPr>
          <a:xfrm>
            <a:off x="6649963" y="4104585"/>
            <a:ext cx="351024" cy="350079"/>
            <a:chOff x="6553275" y="3604550"/>
            <a:chExt cx="296975" cy="296175"/>
          </a:xfrm>
        </p:grpSpPr>
        <p:sp>
          <p:nvSpPr>
            <p:cNvPr id="6581" name="Google Shape;6581;p8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7" name="Google Shape;6587;p82"/>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588" name="Google Shape;6588;p82"/>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92" name="Shape 6592"/>
        <p:cNvGrpSpPr/>
        <p:nvPr/>
      </p:nvGrpSpPr>
      <p:grpSpPr>
        <a:xfrm>
          <a:off x="0" y="0"/>
          <a:ext cx="0" cy="0"/>
          <a:chOff x="0" y="0"/>
          <a:chExt cx="0" cy="0"/>
        </a:xfrm>
      </p:grpSpPr>
      <p:grpSp>
        <p:nvGrpSpPr>
          <p:cNvPr id="6593" name="Google Shape;6593;p83"/>
          <p:cNvGrpSpPr/>
          <p:nvPr/>
        </p:nvGrpSpPr>
        <p:grpSpPr>
          <a:xfrm>
            <a:off x="877057" y="1380546"/>
            <a:ext cx="294401" cy="353645"/>
            <a:chOff x="-35814600" y="3202075"/>
            <a:chExt cx="242625" cy="291450"/>
          </a:xfrm>
        </p:grpSpPr>
        <p:sp>
          <p:nvSpPr>
            <p:cNvPr id="6594" name="Google Shape;6594;p8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83"/>
          <p:cNvGrpSpPr/>
          <p:nvPr/>
        </p:nvGrpSpPr>
        <p:grpSpPr>
          <a:xfrm>
            <a:off x="847435" y="1821466"/>
            <a:ext cx="353645" cy="353888"/>
            <a:chOff x="-35839800" y="3561025"/>
            <a:chExt cx="291450" cy="291650"/>
          </a:xfrm>
        </p:grpSpPr>
        <p:sp>
          <p:nvSpPr>
            <p:cNvPr id="6602" name="Google Shape;6602;p8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9" name="Google Shape;6609;p83"/>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83"/>
          <p:cNvGrpSpPr/>
          <p:nvPr/>
        </p:nvGrpSpPr>
        <p:grpSpPr>
          <a:xfrm>
            <a:off x="3084980" y="1380546"/>
            <a:ext cx="353645" cy="353645"/>
            <a:chOff x="-34003850" y="3227275"/>
            <a:chExt cx="291450" cy="291450"/>
          </a:xfrm>
        </p:grpSpPr>
        <p:sp>
          <p:nvSpPr>
            <p:cNvPr id="6611" name="Google Shape;6611;p8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83"/>
          <p:cNvGrpSpPr/>
          <p:nvPr/>
        </p:nvGrpSpPr>
        <p:grpSpPr>
          <a:xfrm>
            <a:off x="3084510" y="1821238"/>
            <a:ext cx="354586" cy="354343"/>
            <a:chOff x="-34004625" y="3585850"/>
            <a:chExt cx="292225" cy="292025"/>
          </a:xfrm>
        </p:grpSpPr>
        <p:sp>
          <p:nvSpPr>
            <p:cNvPr id="6617" name="Google Shape;6617;p8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3"/>
          <p:cNvGrpSpPr/>
          <p:nvPr/>
        </p:nvGrpSpPr>
        <p:grpSpPr>
          <a:xfrm>
            <a:off x="3084025" y="2256439"/>
            <a:ext cx="355557" cy="354616"/>
            <a:chOff x="-34005425" y="3945575"/>
            <a:chExt cx="293025" cy="292250"/>
          </a:xfrm>
        </p:grpSpPr>
        <p:sp>
          <p:nvSpPr>
            <p:cNvPr id="6623" name="Google Shape;6623;p8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3"/>
          <p:cNvGrpSpPr/>
          <p:nvPr/>
        </p:nvGrpSpPr>
        <p:grpSpPr>
          <a:xfrm>
            <a:off x="1731124" y="2729615"/>
            <a:ext cx="358408" cy="355557"/>
            <a:chOff x="-32174975" y="3192625"/>
            <a:chExt cx="295375" cy="293025"/>
          </a:xfrm>
        </p:grpSpPr>
        <p:sp>
          <p:nvSpPr>
            <p:cNvPr id="6627" name="Google Shape;6627;p8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1" name="Google Shape;6631;p83"/>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3"/>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3" name="Google Shape;6633;p83"/>
          <p:cNvGrpSpPr/>
          <p:nvPr/>
        </p:nvGrpSpPr>
        <p:grpSpPr>
          <a:xfrm>
            <a:off x="3970274" y="2730570"/>
            <a:ext cx="354586" cy="353645"/>
            <a:chOff x="-30345325" y="3184750"/>
            <a:chExt cx="292225" cy="291450"/>
          </a:xfrm>
        </p:grpSpPr>
        <p:sp>
          <p:nvSpPr>
            <p:cNvPr id="6634" name="Google Shape;6634;p8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83"/>
          <p:cNvGrpSpPr/>
          <p:nvPr/>
        </p:nvGrpSpPr>
        <p:grpSpPr>
          <a:xfrm>
            <a:off x="1295026" y="1380546"/>
            <a:ext cx="353645" cy="353645"/>
            <a:chOff x="-35481425" y="3202075"/>
            <a:chExt cx="291450" cy="291450"/>
          </a:xfrm>
        </p:grpSpPr>
        <p:sp>
          <p:nvSpPr>
            <p:cNvPr id="6640" name="Google Shape;6640;p8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3"/>
          <p:cNvGrpSpPr/>
          <p:nvPr/>
        </p:nvGrpSpPr>
        <p:grpSpPr>
          <a:xfrm>
            <a:off x="1294556" y="1822072"/>
            <a:ext cx="354586" cy="352675"/>
            <a:chOff x="-35482200" y="3561225"/>
            <a:chExt cx="292225" cy="290650"/>
          </a:xfrm>
        </p:grpSpPr>
        <p:sp>
          <p:nvSpPr>
            <p:cNvPr id="6648" name="Google Shape;6648;p8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83"/>
          <p:cNvGrpSpPr/>
          <p:nvPr/>
        </p:nvGrpSpPr>
        <p:grpSpPr>
          <a:xfrm>
            <a:off x="1295026" y="2256940"/>
            <a:ext cx="353645" cy="353615"/>
            <a:chOff x="-35481425" y="3919600"/>
            <a:chExt cx="291450" cy="291425"/>
          </a:xfrm>
        </p:grpSpPr>
        <p:sp>
          <p:nvSpPr>
            <p:cNvPr id="6652" name="Google Shape;6652;p8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83"/>
          <p:cNvGrpSpPr/>
          <p:nvPr/>
        </p:nvGrpSpPr>
        <p:grpSpPr>
          <a:xfrm>
            <a:off x="3530661" y="1381031"/>
            <a:ext cx="357468" cy="352675"/>
            <a:chOff x="-33645475" y="3228075"/>
            <a:chExt cx="294600" cy="290650"/>
          </a:xfrm>
        </p:grpSpPr>
        <p:sp>
          <p:nvSpPr>
            <p:cNvPr id="6661" name="Google Shape;6661;p8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83"/>
          <p:cNvGrpSpPr/>
          <p:nvPr/>
        </p:nvGrpSpPr>
        <p:grpSpPr>
          <a:xfrm>
            <a:off x="3531631" y="1821116"/>
            <a:ext cx="355526" cy="354586"/>
            <a:chOff x="-33646250" y="3586425"/>
            <a:chExt cx="293000" cy="292225"/>
          </a:xfrm>
        </p:grpSpPr>
        <p:sp>
          <p:nvSpPr>
            <p:cNvPr id="6669" name="Google Shape;6669;p8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83"/>
          <p:cNvGrpSpPr/>
          <p:nvPr/>
        </p:nvGrpSpPr>
        <p:grpSpPr>
          <a:xfrm>
            <a:off x="3532101" y="2255969"/>
            <a:ext cx="354586" cy="355557"/>
            <a:chOff x="-33645475" y="3944800"/>
            <a:chExt cx="292225" cy="293025"/>
          </a:xfrm>
        </p:grpSpPr>
        <p:sp>
          <p:nvSpPr>
            <p:cNvPr id="6672" name="Google Shape;6672;p8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83"/>
          <p:cNvGrpSpPr/>
          <p:nvPr/>
        </p:nvGrpSpPr>
        <p:grpSpPr>
          <a:xfrm>
            <a:off x="2185320" y="2729706"/>
            <a:ext cx="352675" cy="355375"/>
            <a:chOff x="-31809525" y="3192625"/>
            <a:chExt cx="290650" cy="292875"/>
          </a:xfrm>
        </p:grpSpPr>
        <p:sp>
          <p:nvSpPr>
            <p:cNvPr id="6683" name="Google Shape;6683;p8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83"/>
          <p:cNvGrpSpPr/>
          <p:nvPr/>
        </p:nvGrpSpPr>
        <p:grpSpPr>
          <a:xfrm>
            <a:off x="2184835" y="3200258"/>
            <a:ext cx="353645" cy="355557"/>
            <a:chOff x="-31811100" y="3550975"/>
            <a:chExt cx="291450" cy="293025"/>
          </a:xfrm>
        </p:grpSpPr>
        <p:sp>
          <p:nvSpPr>
            <p:cNvPr id="6688" name="Google Shape;6688;p8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83"/>
          <p:cNvGrpSpPr/>
          <p:nvPr/>
        </p:nvGrpSpPr>
        <p:grpSpPr>
          <a:xfrm>
            <a:off x="2178631" y="3664562"/>
            <a:ext cx="366052" cy="356831"/>
            <a:chOff x="-31817400" y="3910025"/>
            <a:chExt cx="301675" cy="294075"/>
          </a:xfrm>
        </p:grpSpPr>
        <p:sp>
          <p:nvSpPr>
            <p:cNvPr id="6696" name="Google Shape;6696;p8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3"/>
          <p:cNvGrpSpPr/>
          <p:nvPr/>
        </p:nvGrpSpPr>
        <p:grpSpPr>
          <a:xfrm>
            <a:off x="3970259" y="3200743"/>
            <a:ext cx="354616" cy="354586"/>
            <a:chOff x="-30354000" y="3569100"/>
            <a:chExt cx="292250" cy="292225"/>
          </a:xfrm>
        </p:grpSpPr>
        <p:sp>
          <p:nvSpPr>
            <p:cNvPr id="6700" name="Google Shape;6700;p8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3"/>
          <p:cNvGrpSpPr/>
          <p:nvPr/>
        </p:nvGrpSpPr>
        <p:grpSpPr>
          <a:xfrm>
            <a:off x="1748837" y="1380546"/>
            <a:ext cx="342148" cy="353645"/>
            <a:chOff x="-35118325" y="3202075"/>
            <a:chExt cx="281975" cy="291450"/>
          </a:xfrm>
        </p:grpSpPr>
        <p:sp>
          <p:nvSpPr>
            <p:cNvPr id="6707" name="Google Shape;6707;p8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83"/>
          <p:cNvGrpSpPr/>
          <p:nvPr/>
        </p:nvGrpSpPr>
        <p:grpSpPr>
          <a:xfrm>
            <a:off x="1742618" y="1821799"/>
            <a:ext cx="354586" cy="353221"/>
            <a:chOff x="-35123050" y="3561225"/>
            <a:chExt cx="292225" cy="291100"/>
          </a:xfrm>
        </p:grpSpPr>
        <p:sp>
          <p:nvSpPr>
            <p:cNvPr id="6712" name="Google Shape;6712;p8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3"/>
          <p:cNvGrpSpPr/>
          <p:nvPr/>
        </p:nvGrpSpPr>
        <p:grpSpPr>
          <a:xfrm>
            <a:off x="1784677" y="2256940"/>
            <a:ext cx="270467" cy="353615"/>
            <a:chOff x="-35089175" y="3919600"/>
            <a:chExt cx="222900" cy="291425"/>
          </a:xfrm>
        </p:grpSpPr>
        <p:sp>
          <p:nvSpPr>
            <p:cNvPr id="6715" name="Google Shape;6715;p8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3"/>
          <p:cNvGrpSpPr/>
          <p:nvPr/>
        </p:nvGrpSpPr>
        <p:grpSpPr>
          <a:xfrm>
            <a:off x="3981673" y="1380303"/>
            <a:ext cx="336445" cy="354131"/>
            <a:chOff x="-33277650" y="3226875"/>
            <a:chExt cx="277275" cy="291850"/>
          </a:xfrm>
        </p:grpSpPr>
        <p:sp>
          <p:nvSpPr>
            <p:cNvPr id="6718" name="Google Shape;6718;p8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83"/>
          <p:cNvGrpSpPr/>
          <p:nvPr/>
        </p:nvGrpSpPr>
        <p:grpSpPr>
          <a:xfrm>
            <a:off x="3973073" y="1821587"/>
            <a:ext cx="353645" cy="353645"/>
            <a:chOff x="-33286325" y="3586425"/>
            <a:chExt cx="291450" cy="291450"/>
          </a:xfrm>
        </p:grpSpPr>
        <p:sp>
          <p:nvSpPr>
            <p:cNvPr id="6726" name="Google Shape;6726;p8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83"/>
          <p:cNvGrpSpPr/>
          <p:nvPr/>
        </p:nvGrpSpPr>
        <p:grpSpPr>
          <a:xfrm>
            <a:off x="3973073" y="2255969"/>
            <a:ext cx="353645" cy="355557"/>
            <a:chOff x="-33286325" y="3944800"/>
            <a:chExt cx="291450" cy="293025"/>
          </a:xfrm>
        </p:grpSpPr>
        <p:sp>
          <p:nvSpPr>
            <p:cNvPr id="6732" name="Google Shape;6732;p8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83"/>
          <p:cNvGrpSpPr/>
          <p:nvPr/>
        </p:nvGrpSpPr>
        <p:grpSpPr>
          <a:xfrm>
            <a:off x="2631470" y="2729129"/>
            <a:ext cx="353645" cy="356527"/>
            <a:chOff x="-31452725" y="3191825"/>
            <a:chExt cx="291450" cy="293825"/>
          </a:xfrm>
        </p:grpSpPr>
        <p:sp>
          <p:nvSpPr>
            <p:cNvPr id="6737" name="Google Shape;6737;p8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83"/>
          <p:cNvGrpSpPr/>
          <p:nvPr/>
        </p:nvGrpSpPr>
        <p:grpSpPr>
          <a:xfrm>
            <a:off x="2631000" y="3200744"/>
            <a:ext cx="354586" cy="354586"/>
            <a:chOff x="-31452725" y="3551775"/>
            <a:chExt cx="292225" cy="292225"/>
          </a:xfrm>
        </p:grpSpPr>
        <p:sp>
          <p:nvSpPr>
            <p:cNvPr id="6742" name="Google Shape;6742;p8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3"/>
          <p:cNvGrpSpPr/>
          <p:nvPr/>
        </p:nvGrpSpPr>
        <p:grpSpPr>
          <a:xfrm>
            <a:off x="2629559" y="3664729"/>
            <a:ext cx="357468" cy="356497"/>
            <a:chOff x="-31455100" y="3909350"/>
            <a:chExt cx="294600" cy="293800"/>
          </a:xfrm>
        </p:grpSpPr>
        <p:sp>
          <p:nvSpPr>
            <p:cNvPr id="6747" name="Google Shape;6747;p8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3"/>
          <p:cNvGrpSpPr/>
          <p:nvPr/>
        </p:nvGrpSpPr>
        <p:grpSpPr>
          <a:xfrm>
            <a:off x="3970744" y="3665684"/>
            <a:ext cx="353645" cy="354586"/>
            <a:chOff x="-30345325" y="3918800"/>
            <a:chExt cx="291450" cy="292225"/>
          </a:xfrm>
        </p:grpSpPr>
        <p:sp>
          <p:nvSpPr>
            <p:cNvPr id="6750" name="Google Shape;6750;p8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3"/>
          <p:cNvGrpSpPr/>
          <p:nvPr/>
        </p:nvGrpSpPr>
        <p:grpSpPr>
          <a:xfrm>
            <a:off x="2190209" y="1821587"/>
            <a:ext cx="353645" cy="353645"/>
            <a:chOff x="-34763900" y="3561225"/>
            <a:chExt cx="291450" cy="291450"/>
          </a:xfrm>
        </p:grpSpPr>
        <p:sp>
          <p:nvSpPr>
            <p:cNvPr id="6756" name="Google Shape;6756;p8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9" name="Google Shape;6759;p83"/>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0" name="Google Shape;6760;p83"/>
          <p:cNvGrpSpPr/>
          <p:nvPr/>
        </p:nvGrpSpPr>
        <p:grpSpPr>
          <a:xfrm>
            <a:off x="845106" y="2730099"/>
            <a:ext cx="354586" cy="354586"/>
            <a:chOff x="-32927950" y="3227275"/>
            <a:chExt cx="292225" cy="292225"/>
          </a:xfrm>
        </p:grpSpPr>
        <p:sp>
          <p:nvSpPr>
            <p:cNvPr id="6761" name="Google Shape;6761;p8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83"/>
          <p:cNvGrpSpPr/>
          <p:nvPr/>
        </p:nvGrpSpPr>
        <p:grpSpPr>
          <a:xfrm>
            <a:off x="844621" y="3201213"/>
            <a:ext cx="355557" cy="353645"/>
            <a:chOff x="-32927950" y="3586425"/>
            <a:chExt cx="293025" cy="291450"/>
          </a:xfrm>
        </p:grpSpPr>
        <p:sp>
          <p:nvSpPr>
            <p:cNvPr id="6767" name="Google Shape;6767;p8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83"/>
          <p:cNvGrpSpPr/>
          <p:nvPr/>
        </p:nvGrpSpPr>
        <p:grpSpPr>
          <a:xfrm>
            <a:off x="845106" y="3665198"/>
            <a:ext cx="354586" cy="355557"/>
            <a:chOff x="-32927950" y="3944800"/>
            <a:chExt cx="292225" cy="293025"/>
          </a:xfrm>
        </p:grpSpPr>
        <p:sp>
          <p:nvSpPr>
            <p:cNvPr id="6773" name="Google Shape;6773;p8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83"/>
          <p:cNvGrpSpPr/>
          <p:nvPr/>
        </p:nvGrpSpPr>
        <p:grpSpPr>
          <a:xfrm>
            <a:off x="3073898" y="2730449"/>
            <a:ext cx="354586" cy="353888"/>
            <a:chOff x="-31094350" y="3194000"/>
            <a:chExt cx="292225" cy="291650"/>
          </a:xfrm>
        </p:grpSpPr>
        <p:sp>
          <p:nvSpPr>
            <p:cNvPr id="6783" name="Google Shape;6783;p8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3"/>
          <p:cNvGrpSpPr/>
          <p:nvPr/>
        </p:nvGrpSpPr>
        <p:grpSpPr>
          <a:xfrm>
            <a:off x="3074368" y="3200941"/>
            <a:ext cx="353645" cy="354191"/>
            <a:chOff x="-31093575" y="3552550"/>
            <a:chExt cx="291450" cy="291900"/>
          </a:xfrm>
        </p:grpSpPr>
        <p:sp>
          <p:nvSpPr>
            <p:cNvPr id="6792" name="Google Shape;6792;p8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3"/>
          <p:cNvGrpSpPr/>
          <p:nvPr/>
        </p:nvGrpSpPr>
        <p:grpSpPr>
          <a:xfrm>
            <a:off x="2200736" y="1380546"/>
            <a:ext cx="332593" cy="353645"/>
            <a:chOff x="-34755225" y="3202075"/>
            <a:chExt cx="274100" cy="291450"/>
          </a:xfrm>
        </p:grpSpPr>
        <p:sp>
          <p:nvSpPr>
            <p:cNvPr id="6797" name="Google Shape;6797;p8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83"/>
          <p:cNvGrpSpPr/>
          <p:nvPr/>
        </p:nvGrpSpPr>
        <p:grpSpPr>
          <a:xfrm>
            <a:off x="3074368" y="3666169"/>
            <a:ext cx="353645" cy="353615"/>
            <a:chOff x="-31093575" y="3911725"/>
            <a:chExt cx="291450" cy="291425"/>
          </a:xfrm>
        </p:grpSpPr>
        <p:sp>
          <p:nvSpPr>
            <p:cNvPr id="6805" name="Google Shape;6805;p8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83"/>
          <p:cNvGrpSpPr/>
          <p:nvPr/>
        </p:nvGrpSpPr>
        <p:grpSpPr>
          <a:xfrm>
            <a:off x="2183798" y="4123136"/>
            <a:ext cx="356497" cy="354586"/>
            <a:chOff x="-29946000" y="3183175"/>
            <a:chExt cx="293800" cy="292225"/>
          </a:xfrm>
        </p:grpSpPr>
        <p:sp>
          <p:nvSpPr>
            <p:cNvPr id="6808" name="Google Shape;6808;p8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3"/>
          <p:cNvGrpSpPr/>
          <p:nvPr/>
        </p:nvGrpSpPr>
        <p:grpSpPr>
          <a:xfrm>
            <a:off x="2628330" y="1380289"/>
            <a:ext cx="358408" cy="354161"/>
            <a:chOff x="-34408675" y="3202075"/>
            <a:chExt cx="295375" cy="291875"/>
          </a:xfrm>
        </p:grpSpPr>
        <p:sp>
          <p:nvSpPr>
            <p:cNvPr id="6815" name="Google Shape;6815;p8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3"/>
          <p:cNvGrpSpPr/>
          <p:nvPr/>
        </p:nvGrpSpPr>
        <p:grpSpPr>
          <a:xfrm>
            <a:off x="2630241" y="1820283"/>
            <a:ext cx="354586" cy="356254"/>
            <a:chOff x="-34405525" y="3558075"/>
            <a:chExt cx="292225" cy="293600"/>
          </a:xfrm>
        </p:grpSpPr>
        <p:sp>
          <p:nvSpPr>
            <p:cNvPr id="6820" name="Google Shape;6820;p8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83"/>
          <p:cNvGrpSpPr/>
          <p:nvPr/>
        </p:nvGrpSpPr>
        <p:grpSpPr>
          <a:xfrm>
            <a:off x="2629755" y="2256940"/>
            <a:ext cx="355557" cy="353615"/>
            <a:chOff x="-34406325" y="3919600"/>
            <a:chExt cx="293025" cy="291425"/>
          </a:xfrm>
        </p:grpSpPr>
        <p:sp>
          <p:nvSpPr>
            <p:cNvPr id="6824" name="Google Shape;6824;p8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83"/>
          <p:cNvGrpSpPr/>
          <p:nvPr/>
        </p:nvGrpSpPr>
        <p:grpSpPr>
          <a:xfrm>
            <a:off x="1293653" y="2736303"/>
            <a:ext cx="353645" cy="342179"/>
            <a:chOff x="-32568800" y="3232000"/>
            <a:chExt cx="291450" cy="282000"/>
          </a:xfrm>
        </p:grpSpPr>
        <p:sp>
          <p:nvSpPr>
            <p:cNvPr id="6832" name="Google Shape;6832;p8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83"/>
          <p:cNvGrpSpPr/>
          <p:nvPr/>
        </p:nvGrpSpPr>
        <p:grpSpPr>
          <a:xfrm>
            <a:off x="1293183" y="3201213"/>
            <a:ext cx="354586" cy="353645"/>
            <a:chOff x="-32569575" y="3586425"/>
            <a:chExt cx="292225" cy="291450"/>
          </a:xfrm>
        </p:grpSpPr>
        <p:sp>
          <p:nvSpPr>
            <p:cNvPr id="6835" name="Google Shape;6835;p8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3"/>
          <p:cNvGrpSpPr/>
          <p:nvPr/>
        </p:nvGrpSpPr>
        <p:grpSpPr>
          <a:xfrm>
            <a:off x="1284098" y="3665805"/>
            <a:ext cx="372756" cy="354343"/>
            <a:chOff x="-32576675" y="3944600"/>
            <a:chExt cx="307200" cy="292025"/>
          </a:xfrm>
        </p:grpSpPr>
        <p:sp>
          <p:nvSpPr>
            <p:cNvPr id="6838" name="Google Shape;6838;p8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3"/>
          <p:cNvGrpSpPr/>
          <p:nvPr/>
        </p:nvGrpSpPr>
        <p:grpSpPr>
          <a:xfrm>
            <a:off x="3529065" y="2730100"/>
            <a:ext cx="354586" cy="354586"/>
            <a:chOff x="-30735200" y="3192625"/>
            <a:chExt cx="292225" cy="292225"/>
          </a:xfrm>
        </p:grpSpPr>
        <p:sp>
          <p:nvSpPr>
            <p:cNvPr id="6841" name="Google Shape;6841;p8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3"/>
          <p:cNvGrpSpPr/>
          <p:nvPr/>
        </p:nvGrpSpPr>
        <p:grpSpPr>
          <a:xfrm>
            <a:off x="3529065" y="3201532"/>
            <a:ext cx="354586" cy="353008"/>
            <a:chOff x="-30735200" y="3552550"/>
            <a:chExt cx="292225" cy="290925"/>
          </a:xfrm>
        </p:grpSpPr>
        <p:sp>
          <p:nvSpPr>
            <p:cNvPr id="6849" name="Google Shape;6849;p8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3"/>
          <p:cNvGrpSpPr/>
          <p:nvPr/>
        </p:nvGrpSpPr>
        <p:grpSpPr>
          <a:xfrm>
            <a:off x="3529065" y="3666154"/>
            <a:ext cx="354586" cy="353645"/>
            <a:chOff x="-30735200" y="3910925"/>
            <a:chExt cx="292225" cy="291450"/>
          </a:xfrm>
        </p:grpSpPr>
        <p:sp>
          <p:nvSpPr>
            <p:cNvPr id="6852" name="Google Shape;6852;p8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4" name="Google Shape;6854;p83"/>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83"/>
          <p:cNvGrpSpPr/>
          <p:nvPr/>
        </p:nvGrpSpPr>
        <p:grpSpPr>
          <a:xfrm>
            <a:off x="4882910" y="1379021"/>
            <a:ext cx="358971" cy="359224"/>
            <a:chOff x="-57956275" y="3197925"/>
            <a:chExt cx="319000" cy="319225"/>
          </a:xfrm>
        </p:grpSpPr>
        <p:sp>
          <p:nvSpPr>
            <p:cNvPr id="6856" name="Google Shape;6856;p8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83"/>
          <p:cNvGrpSpPr/>
          <p:nvPr/>
        </p:nvGrpSpPr>
        <p:grpSpPr>
          <a:xfrm>
            <a:off x="4905064" y="1835446"/>
            <a:ext cx="314662" cy="358971"/>
            <a:chOff x="-57940525" y="3590375"/>
            <a:chExt cx="279625" cy="319000"/>
          </a:xfrm>
        </p:grpSpPr>
        <p:sp>
          <p:nvSpPr>
            <p:cNvPr id="6864" name="Google Shape;6864;p8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83"/>
          <p:cNvGrpSpPr/>
          <p:nvPr/>
        </p:nvGrpSpPr>
        <p:grpSpPr>
          <a:xfrm>
            <a:off x="4875945" y="2276817"/>
            <a:ext cx="358099" cy="358999"/>
            <a:chOff x="-57959425" y="3982600"/>
            <a:chExt cx="318225" cy="319025"/>
          </a:xfrm>
        </p:grpSpPr>
        <p:sp>
          <p:nvSpPr>
            <p:cNvPr id="6870" name="Google Shape;6870;p8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3"/>
          <p:cNvGrpSpPr/>
          <p:nvPr/>
        </p:nvGrpSpPr>
        <p:grpSpPr>
          <a:xfrm>
            <a:off x="7076112" y="1380146"/>
            <a:ext cx="357226" cy="357226"/>
            <a:chOff x="-55987225" y="3198925"/>
            <a:chExt cx="317450" cy="317450"/>
          </a:xfrm>
        </p:grpSpPr>
        <p:sp>
          <p:nvSpPr>
            <p:cNvPr id="6875" name="Google Shape;6875;p8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3"/>
          <p:cNvGrpSpPr/>
          <p:nvPr/>
        </p:nvGrpSpPr>
        <p:grpSpPr>
          <a:xfrm>
            <a:off x="7076112" y="1836178"/>
            <a:ext cx="357226" cy="357367"/>
            <a:chOff x="-55987225" y="3591025"/>
            <a:chExt cx="317450" cy="317575"/>
          </a:xfrm>
        </p:grpSpPr>
        <p:sp>
          <p:nvSpPr>
            <p:cNvPr id="6880" name="Google Shape;6880;p8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83"/>
          <p:cNvGrpSpPr/>
          <p:nvPr/>
        </p:nvGrpSpPr>
        <p:grpSpPr>
          <a:xfrm>
            <a:off x="7090027" y="2276817"/>
            <a:ext cx="358999" cy="358999"/>
            <a:chOff x="-55988800" y="3982600"/>
            <a:chExt cx="319025" cy="319025"/>
          </a:xfrm>
        </p:grpSpPr>
        <p:sp>
          <p:nvSpPr>
            <p:cNvPr id="6886" name="Google Shape;6886;p8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83"/>
          <p:cNvGrpSpPr/>
          <p:nvPr/>
        </p:nvGrpSpPr>
        <p:grpSpPr>
          <a:xfrm>
            <a:off x="5748546" y="2734774"/>
            <a:ext cx="356326" cy="358971"/>
            <a:chOff x="-54026025" y="3192625"/>
            <a:chExt cx="316650" cy="319000"/>
          </a:xfrm>
        </p:grpSpPr>
        <p:sp>
          <p:nvSpPr>
            <p:cNvPr id="6892" name="Google Shape;6892;p8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83"/>
          <p:cNvGrpSpPr/>
          <p:nvPr/>
        </p:nvGrpSpPr>
        <p:grpSpPr>
          <a:xfrm>
            <a:off x="5768492" y="3205748"/>
            <a:ext cx="316434" cy="358099"/>
            <a:chOff x="-54007925" y="3584850"/>
            <a:chExt cx="281200" cy="318225"/>
          </a:xfrm>
        </p:grpSpPr>
        <p:sp>
          <p:nvSpPr>
            <p:cNvPr id="6901" name="Google Shape;6901;p8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83"/>
          <p:cNvGrpSpPr/>
          <p:nvPr/>
        </p:nvGrpSpPr>
        <p:grpSpPr>
          <a:xfrm>
            <a:off x="5768492" y="3667633"/>
            <a:ext cx="316434" cy="358914"/>
            <a:chOff x="-54007925" y="3975575"/>
            <a:chExt cx="281200" cy="318950"/>
          </a:xfrm>
        </p:grpSpPr>
        <p:sp>
          <p:nvSpPr>
            <p:cNvPr id="6908" name="Google Shape;6908;p8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3"/>
          <p:cNvGrpSpPr/>
          <p:nvPr/>
        </p:nvGrpSpPr>
        <p:grpSpPr>
          <a:xfrm>
            <a:off x="8003359" y="2752104"/>
            <a:ext cx="274770" cy="358492"/>
            <a:chOff x="-52005775" y="3208025"/>
            <a:chExt cx="244175" cy="318575"/>
          </a:xfrm>
        </p:grpSpPr>
        <p:sp>
          <p:nvSpPr>
            <p:cNvPr id="6913" name="Google Shape;6913;p8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3"/>
          <p:cNvGrpSpPr/>
          <p:nvPr/>
        </p:nvGrpSpPr>
        <p:grpSpPr>
          <a:xfrm>
            <a:off x="5309825" y="1380146"/>
            <a:ext cx="358099" cy="358099"/>
            <a:chOff x="-57568775" y="3198925"/>
            <a:chExt cx="318225" cy="318225"/>
          </a:xfrm>
        </p:grpSpPr>
        <p:sp>
          <p:nvSpPr>
            <p:cNvPr id="6925" name="Google Shape;6925;p8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83"/>
          <p:cNvGrpSpPr/>
          <p:nvPr/>
        </p:nvGrpSpPr>
        <p:grpSpPr>
          <a:xfrm>
            <a:off x="5331543" y="1835446"/>
            <a:ext cx="314662" cy="358099"/>
            <a:chOff x="-57549075" y="3590375"/>
            <a:chExt cx="279625" cy="318225"/>
          </a:xfrm>
        </p:grpSpPr>
        <p:sp>
          <p:nvSpPr>
            <p:cNvPr id="6932" name="Google Shape;6932;p8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83"/>
          <p:cNvGrpSpPr/>
          <p:nvPr/>
        </p:nvGrpSpPr>
        <p:grpSpPr>
          <a:xfrm>
            <a:off x="5323740" y="2276817"/>
            <a:ext cx="359871" cy="359871"/>
            <a:chOff x="-57570350" y="3982600"/>
            <a:chExt cx="319800" cy="319800"/>
          </a:xfrm>
        </p:grpSpPr>
        <p:sp>
          <p:nvSpPr>
            <p:cNvPr id="6937" name="Google Shape;6937;p8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3"/>
          <p:cNvGrpSpPr/>
          <p:nvPr/>
        </p:nvGrpSpPr>
        <p:grpSpPr>
          <a:xfrm>
            <a:off x="7538779" y="1379246"/>
            <a:ext cx="314662" cy="358999"/>
            <a:chOff x="-55576850" y="3198125"/>
            <a:chExt cx="279625" cy="319025"/>
          </a:xfrm>
        </p:grpSpPr>
        <p:sp>
          <p:nvSpPr>
            <p:cNvPr id="6942" name="Google Shape;6942;p8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83"/>
          <p:cNvGrpSpPr/>
          <p:nvPr/>
        </p:nvGrpSpPr>
        <p:grpSpPr>
          <a:xfrm>
            <a:off x="7516174" y="1835221"/>
            <a:ext cx="359871" cy="358324"/>
            <a:chOff x="-55596550" y="3590175"/>
            <a:chExt cx="319800" cy="318425"/>
          </a:xfrm>
        </p:grpSpPr>
        <p:sp>
          <p:nvSpPr>
            <p:cNvPr id="6947" name="Google Shape;6947;p8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83"/>
          <p:cNvGrpSpPr/>
          <p:nvPr/>
        </p:nvGrpSpPr>
        <p:grpSpPr>
          <a:xfrm>
            <a:off x="7531412" y="2276564"/>
            <a:ext cx="358999" cy="359252"/>
            <a:chOff x="-55595775" y="3982375"/>
            <a:chExt cx="319025" cy="319250"/>
          </a:xfrm>
        </p:grpSpPr>
        <p:sp>
          <p:nvSpPr>
            <p:cNvPr id="6952" name="Google Shape;6952;p8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3"/>
          <p:cNvGrpSpPr/>
          <p:nvPr/>
        </p:nvGrpSpPr>
        <p:grpSpPr>
          <a:xfrm>
            <a:off x="6188595" y="2734774"/>
            <a:ext cx="358999" cy="358099"/>
            <a:chOff x="-53635375" y="3192625"/>
            <a:chExt cx="319025" cy="318225"/>
          </a:xfrm>
        </p:grpSpPr>
        <p:sp>
          <p:nvSpPr>
            <p:cNvPr id="6959" name="Google Shape;6959;p8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3"/>
          <p:cNvGrpSpPr/>
          <p:nvPr/>
        </p:nvGrpSpPr>
        <p:grpSpPr>
          <a:xfrm>
            <a:off x="6210763" y="3205748"/>
            <a:ext cx="314662" cy="358999"/>
            <a:chOff x="-53615675" y="3584850"/>
            <a:chExt cx="279625" cy="319025"/>
          </a:xfrm>
        </p:grpSpPr>
        <p:sp>
          <p:nvSpPr>
            <p:cNvPr id="6963" name="Google Shape;6963;p8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83"/>
          <p:cNvGrpSpPr/>
          <p:nvPr/>
        </p:nvGrpSpPr>
        <p:grpSpPr>
          <a:xfrm>
            <a:off x="6188609" y="3668674"/>
            <a:ext cx="358971" cy="357874"/>
            <a:chOff x="-53634575" y="3976500"/>
            <a:chExt cx="319000" cy="318025"/>
          </a:xfrm>
        </p:grpSpPr>
        <p:sp>
          <p:nvSpPr>
            <p:cNvPr id="6967" name="Google Shape;6967;p8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83"/>
          <p:cNvGrpSpPr/>
          <p:nvPr/>
        </p:nvGrpSpPr>
        <p:grpSpPr>
          <a:xfrm>
            <a:off x="7983413" y="3211628"/>
            <a:ext cx="314662" cy="358436"/>
            <a:chOff x="-52023900" y="3590075"/>
            <a:chExt cx="279625" cy="318525"/>
          </a:xfrm>
        </p:grpSpPr>
        <p:sp>
          <p:nvSpPr>
            <p:cNvPr id="6976" name="Google Shape;6976;p8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83"/>
          <p:cNvGrpSpPr/>
          <p:nvPr/>
        </p:nvGrpSpPr>
        <p:grpSpPr>
          <a:xfrm>
            <a:off x="5746654" y="1380146"/>
            <a:ext cx="358971" cy="358971"/>
            <a:chOff x="-57173375" y="3198925"/>
            <a:chExt cx="319000" cy="319000"/>
          </a:xfrm>
        </p:grpSpPr>
        <p:sp>
          <p:nvSpPr>
            <p:cNvPr id="6984" name="Google Shape;6984;p8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83"/>
          <p:cNvGrpSpPr/>
          <p:nvPr/>
        </p:nvGrpSpPr>
        <p:grpSpPr>
          <a:xfrm>
            <a:off x="5747541" y="1857587"/>
            <a:ext cx="357198" cy="314690"/>
            <a:chOff x="-57176525" y="3610050"/>
            <a:chExt cx="317425" cy="279650"/>
          </a:xfrm>
        </p:grpSpPr>
        <p:sp>
          <p:nvSpPr>
            <p:cNvPr id="6989" name="Google Shape;6989;p8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83"/>
          <p:cNvGrpSpPr/>
          <p:nvPr/>
        </p:nvGrpSpPr>
        <p:grpSpPr>
          <a:xfrm>
            <a:off x="7957995" y="1380146"/>
            <a:ext cx="358099" cy="356326"/>
            <a:chOff x="-55202750" y="3198925"/>
            <a:chExt cx="318225" cy="316650"/>
          </a:xfrm>
        </p:grpSpPr>
        <p:sp>
          <p:nvSpPr>
            <p:cNvPr id="6995" name="Google Shape;6995;p8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83"/>
          <p:cNvGrpSpPr/>
          <p:nvPr/>
        </p:nvGrpSpPr>
        <p:grpSpPr>
          <a:xfrm>
            <a:off x="7968629" y="1835446"/>
            <a:ext cx="336830" cy="358099"/>
            <a:chOff x="-55194875" y="3590375"/>
            <a:chExt cx="299325" cy="318225"/>
          </a:xfrm>
        </p:grpSpPr>
        <p:sp>
          <p:nvSpPr>
            <p:cNvPr id="6998" name="Google Shape;6998;p8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83"/>
          <p:cNvGrpSpPr/>
          <p:nvPr/>
        </p:nvGrpSpPr>
        <p:grpSpPr>
          <a:xfrm>
            <a:off x="7973247" y="2277717"/>
            <a:ext cx="357198" cy="357198"/>
            <a:chOff x="-55203525" y="3983400"/>
            <a:chExt cx="317425" cy="317425"/>
          </a:xfrm>
        </p:grpSpPr>
        <p:sp>
          <p:nvSpPr>
            <p:cNvPr id="7004" name="Google Shape;7004;p8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83"/>
          <p:cNvGrpSpPr/>
          <p:nvPr/>
        </p:nvGrpSpPr>
        <p:grpSpPr>
          <a:xfrm>
            <a:off x="6639727" y="2734774"/>
            <a:ext cx="335930" cy="358971"/>
            <a:chOff x="-53232900" y="3192625"/>
            <a:chExt cx="298525" cy="319000"/>
          </a:xfrm>
        </p:grpSpPr>
        <p:sp>
          <p:nvSpPr>
            <p:cNvPr id="7008" name="Google Shape;7008;p8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83"/>
          <p:cNvGrpSpPr/>
          <p:nvPr/>
        </p:nvGrpSpPr>
        <p:grpSpPr>
          <a:xfrm>
            <a:off x="6629093" y="3205748"/>
            <a:ext cx="357198" cy="356326"/>
            <a:chOff x="-53242350" y="3584850"/>
            <a:chExt cx="317425" cy="316650"/>
          </a:xfrm>
        </p:grpSpPr>
        <p:sp>
          <p:nvSpPr>
            <p:cNvPr id="7017" name="Google Shape;7017;p8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3"/>
          <p:cNvGrpSpPr/>
          <p:nvPr/>
        </p:nvGrpSpPr>
        <p:grpSpPr>
          <a:xfrm>
            <a:off x="6650362" y="3668449"/>
            <a:ext cx="314662" cy="358999"/>
            <a:chOff x="-53224225" y="3976300"/>
            <a:chExt cx="279625" cy="319025"/>
          </a:xfrm>
        </p:grpSpPr>
        <p:sp>
          <p:nvSpPr>
            <p:cNvPr id="7023" name="Google Shape;7023;p8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83"/>
          <p:cNvGrpSpPr/>
          <p:nvPr/>
        </p:nvGrpSpPr>
        <p:grpSpPr>
          <a:xfrm>
            <a:off x="7961258" y="3676129"/>
            <a:ext cx="358971" cy="358408"/>
            <a:chOff x="-52043575" y="3983125"/>
            <a:chExt cx="319000" cy="318500"/>
          </a:xfrm>
        </p:grpSpPr>
        <p:sp>
          <p:nvSpPr>
            <p:cNvPr id="7031" name="Google Shape;7031;p8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83"/>
          <p:cNvGrpSpPr/>
          <p:nvPr/>
        </p:nvGrpSpPr>
        <p:grpSpPr>
          <a:xfrm>
            <a:off x="6215199" y="1380146"/>
            <a:ext cx="314662" cy="358971"/>
            <a:chOff x="-56766175" y="3198925"/>
            <a:chExt cx="279625" cy="319000"/>
          </a:xfrm>
        </p:grpSpPr>
        <p:sp>
          <p:nvSpPr>
            <p:cNvPr id="7041" name="Google Shape;7041;p8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83"/>
          <p:cNvGrpSpPr/>
          <p:nvPr/>
        </p:nvGrpSpPr>
        <p:grpSpPr>
          <a:xfrm>
            <a:off x="6214313" y="1835446"/>
            <a:ext cx="316434" cy="358099"/>
            <a:chOff x="-56766175" y="3590375"/>
            <a:chExt cx="281200" cy="318225"/>
          </a:xfrm>
        </p:grpSpPr>
        <p:sp>
          <p:nvSpPr>
            <p:cNvPr id="7049" name="Google Shape;7049;p8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83"/>
          <p:cNvGrpSpPr/>
          <p:nvPr/>
        </p:nvGrpSpPr>
        <p:grpSpPr>
          <a:xfrm>
            <a:off x="6251269" y="2276817"/>
            <a:ext cx="272126" cy="358099"/>
            <a:chOff x="-56747275" y="3982600"/>
            <a:chExt cx="241825" cy="318225"/>
          </a:xfrm>
        </p:grpSpPr>
        <p:sp>
          <p:nvSpPr>
            <p:cNvPr id="7054" name="Google Shape;7054;p8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83"/>
          <p:cNvGrpSpPr/>
          <p:nvPr/>
        </p:nvGrpSpPr>
        <p:grpSpPr>
          <a:xfrm>
            <a:off x="4859020" y="3219055"/>
            <a:ext cx="358999" cy="342991"/>
            <a:chOff x="-54812875" y="3596675"/>
            <a:chExt cx="319025" cy="304800"/>
          </a:xfrm>
        </p:grpSpPr>
        <p:sp>
          <p:nvSpPr>
            <p:cNvPr id="7062" name="Google Shape;7062;p8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9" name="Google Shape;7069;p83"/>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3"/>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1" name="Google Shape;7071;p83"/>
          <p:cNvGrpSpPr/>
          <p:nvPr/>
        </p:nvGrpSpPr>
        <p:grpSpPr>
          <a:xfrm>
            <a:off x="4881188" y="3675538"/>
            <a:ext cx="314662" cy="358099"/>
            <a:chOff x="-54793175" y="3982600"/>
            <a:chExt cx="279625" cy="318225"/>
          </a:xfrm>
        </p:grpSpPr>
        <p:sp>
          <p:nvSpPr>
            <p:cNvPr id="7072" name="Google Shape;7072;p8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3"/>
          <p:cNvGrpSpPr/>
          <p:nvPr/>
        </p:nvGrpSpPr>
        <p:grpSpPr>
          <a:xfrm>
            <a:off x="7092647" y="2734774"/>
            <a:ext cx="314662" cy="358099"/>
            <a:chOff x="-52832000" y="3192625"/>
            <a:chExt cx="279625" cy="318225"/>
          </a:xfrm>
        </p:grpSpPr>
        <p:sp>
          <p:nvSpPr>
            <p:cNvPr id="7080" name="Google Shape;7080;p8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83"/>
          <p:cNvGrpSpPr/>
          <p:nvPr/>
        </p:nvGrpSpPr>
        <p:grpSpPr>
          <a:xfrm>
            <a:off x="5779179" y="2276142"/>
            <a:ext cx="323524" cy="358774"/>
            <a:chOff x="-57162350" y="3982000"/>
            <a:chExt cx="287500" cy="318825"/>
          </a:xfrm>
        </p:grpSpPr>
        <p:sp>
          <p:nvSpPr>
            <p:cNvPr id="7089" name="Google Shape;7089;p8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83"/>
          <p:cNvGrpSpPr/>
          <p:nvPr/>
        </p:nvGrpSpPr>
        <p:grpSpPr>
          <a:xfrm>
            <a:off x="7070492" y="3206648"/>
            <a:ext cx="358971" cy="357198"/>
            <a:chOff x="-52851675" y="3585650"/>
            <a:chExt cx="319000" cy="317425"/>
          </a:xfrm>
        </p:grpSpPr>
        <p:sp>
          <p:nvSpPr>
            <p:cNvPr id="7098" name="Google Shape;7098;p8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83"/>
          <p:cNvGrpSpPr/>
          <p:nvPr/>
        </p:nvGrpSpPr>
        <p:grpSpPr>
          <a:xfrm>
            <a:off x="7092647" y="3668449"/>
            <a:ext cx="314662" cy="358999"/>
            <a:chOff x="-52832000" y="3976300"/>
            <a:chExt cx="279625" cy="319025"/>
          </a:xfrm>
        </p:grpSpPr>
        <p:sp>
          <p:nvSpPr>
            <p:cNvPr id="7105" name="Google Shape;7105;p8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83"/>
          <p:cNvGrpSpPr/>
          <p:nvPr/>
        </p:nvGrpSpPr>
        <p:grpSpPr>
          <a:xfrm>
            <a:off x="6209853" y="4123097"/>
            <a:ext cx="316434" cy="358099"/>
            <a:chOff x="-51633225" y="3198925"/>
            <a:chExt cx="281200" cy="318225"/>
          </a:xfrm>
        </p:grpSpPr>
        <p:sp>
          <p:nvSpPr>
            <p:cNvPr id="7111" name="Google Shape;7111;p8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83"/>
          <p:cNvGrpSpPr/>
          <p:nvPr/>
        </p:nvGrpSpPr>
        <p:grpSpPr>
          <a:xfrm>
            <a:off x="6628676" y="1381018"/>
            <a:ext cx="365188" cy="357226"/>
            <a:chOff x="-56396775" y="3199700"/>
            <a:chExt cx="324525" cy="317450"/>
          </a:xfrm>
        </p:grpSpPr>
        <p:sp>
          <p:nvSpPr>
            <p:cNvPr id="7119" name="Google Shape;7119;p8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3"/>
          <p:cNvGrpSpPr/>
          <p:nvPr/>
        </p:nvGrpSpPr>
        <p:grpSpPr>
          <a:xfrm>
            <a:off x="6631771" y="1846953"/>
            <a:ext cx="358999" cy="335958"/>
            <a:chOff x="-56394425" y="3600600"/>
            <a:chExt cx="319025" cy="298550"/>
          </a:xfrm>
        </p:grpSpPr>
        <p:sp>
          <p:nvSpPr>
            <p:cNvPr id="7126" name="Google Shape;7126;p8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3"/>
          <p:cNvGrpSpPr/>
          <p:nvPr/>
        </p:nvGrpSpPr>
        <p:grpSpPr>
          <a:xfrm>
            <a:off x="6662538" y="2277717"/>
            <a:ext cx="327068" cy="357198"/>
            <a:chOff x="-56379450" y="3983400"/>
            <a:chExt cx="290650" cy="317425"/>
          </a:xfrm>
        </p:grpSpPr>
        <p:sp>
          <p:nvSpPr>
            <p:cNvPr id="7130" name="Google Shape;7130;p8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3"/>
          <p:cNvGrpSpPr/>
          <p:nvPr/>
        </p:nvGrpSpPr>
        <p:grpSpPr>
          <a:xfrm>
            <a:off x="5326242" y="2741864"/>
            <a:ext cx="316434" cy="358971"/>
            <a:chOff x="-54401725" y="3198925"/>
            <a:chExt cx="281200" cy="319000"/>
          </a:xfrm>
        </p:grpSpPr>
        <p:sp>
          <p:nvSpPr>
            <p:cNvPr id="7139" name="Google Shape;7139;p8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3"/>
          <p:cNvGrpSpPr/>
          <p:nvPr/>
        </p:nvGrpSpPr>
        <p:grpSpPr>
          <a:xfrm>
            <a:off x="5327128" y="3211965"/>
            <a:ext cx="314662" cy="358099"/>
            <a:chOff x="-54401725" y="3590375"/>
            <a:chExt cx="279625" cy="318225"/>
          </a:xfrm>
        </p:grpSpPr>
        <p:sp>
          <p:nvSpPr>
            <p:cNvPr id="7151" name="Google Shape;7151;p8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83"/>
          <p:cNvGrpSpPr/>
          <p:nvPr/>
        </p:nvGrpSpPr>
        <p:grpSpPr>
          <a:xfrm>
            <a:off x="5324920" y="3675538"/>
            <a:ext cx="319079" cy="358099"/>
            <a:chOff x="-54403300" y="3982600"/>
            <a:chExt cx="283550" cy="318225"/>
          </a:xfrm>
        </p:grpSpPr>
        <p:sp>
          <p:nvSpPr>
            <p:cNvPr id="7158" name="Google Shape;7158;p8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83"/>
          <p:cNvGrpSpPr/>
          <p:nvPr/>
        </p:nvGrpSpPr>
        <p:grpSpPr>
          <a:xfrm>
            <a:off x="7512313" y="2736772"/>
            <a:ext cx="356298" cy="356973"/>
            <a:chOff x="-52458650" y="3194400"/>
            <a:chExt cx="316625" cy="317225"/>
          </a:xfrm>
        </p:grpSpPr>
        <p:sp>
          <p:nvSpPr>
            <p:cNvPr id="7164" name="Google Shape;7164;p8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3"/>
          <p:cNvGrpSpPr/>
          <p:nvPr/>
        </p:nvGrpSpPr>
        <p:grpSpPr>
          <a:xfrm>
            <a:off x="4881188" y="2741864"/>
            <a:ext cx="314662" cy="358971"/>
            <a:chOff x="-54793175" y="3198925"/>
            <a:chExt cx="279625" cy="319000"/>
          </a:xfrm>
        </p:grpSpPr>
        <p:sp>
          <p:nvSpPr>
            <p:cNvPr id="7173" name="Google Shape;7173;p8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83"/>
          <p:cNvGrpSpPr/>
          <p:nvPr/>
        </p:nvGrpSpPr>
        <p:grpSpPr>
          <a:xfrm>
            <a:off x="7521611" y="3205748"/>
            <a:ext cx="337703" cy="357845"/>
            <a:chOff x="-52450000" y="3584850"/>
            <a:chExt cx="300100" cy="318000"/>
          </a:xfrm>
        </p:grpSpPr>
        <p:sp>
          <p:nvSpPr>
            <p:cNvPr id="7181" name="Google Shape;7181;p8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3"/>
          <p:cNvGrpSpPr/>
          <p:nvPr/>
        </p:nvGrpSpPr>
        <p:grpSpPr>
          <a:xfrm>
            <a:off x="7533131" y="3670221"/>
            <a:ext cx="314662" cy="357226"/>
            <a:chOff x="-52440550" y="3977875"/>
            <a:chExt cx="279625" cy="317450"/>
          </a:xfrm>
        </p:grpSpPr>
        <p:sp>
          <p:nvSpPr>
            <p:cNvPr id="7189" name="Google Shape;7189;p8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83"/>
          <p:cNvGrpSpPr/>
          <p:nvPr/>
        </p:nvGrpSpPr>
        <p:grpSpPr>
          <a:xfrm>
            <a:off x="6645066" y="4126427"/>
            <a:ext cx="314662" cy="358999"/>
            <a:chOff x="-51623775" y="3584850"/>
            <a:chExt cx="279625" cy="319025"/>
          </a:xfrm>
        </p:grpSpPr>
        <p:sp>
          <p:nvSpPr>
            <p:cNvPr id="7198" name="Google Shape;7198;p8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7" name="Google Shape;7207;p83"/>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08" name="Google Shape;7208;p83"/>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9"/>
          <p:cNvSpPr/>
          <p:nvPr/>
        </p:nvSpPr>
        <p:spPr>
          <a:xfrm>
            <a:off x="713075" y="3247613"/>
            <a:ext cx="46947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713075" y="868182"/>
            <a:ext cx="1169400" cy="116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txBox="1"/>
          <p:nvPr>
            <p:ph type="title"/>
          </p:nvPr>
        </p:nvSpPr>
        <p:spPr>
          <a:xfrm>
            <a:off x="713075" y="2179717"/>
            <a:ext cx="7234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vs solution</a:t>
            </a:r>
            <a:endParaRPr/>
          </a:p>
        </p:txBody>
      </p:sp>
      <p:sp>
        <p:nvSpPr>
          <p:cNvPr id="357" name="Google Shape;357;p39"/>
          <p:cNvSpPr txBox="1"/>
          <p:nvPr>
            <p:ph idx="1" type="subTitle"/>
          </p:nvPr>
        </p:nvSpPr>
        <p:spPr>
          <a:xfrm>
            <a:off x="713075" y="3326963"/>
            <a:ext cx="4616400" cy="3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358" name="Google Shape;358;p39"/>
          <p:cNvSpPr txBox="1"/>
          <p:nvPr>
            <p:ph idx="2" type="title"/>
          </p:nvPr>
        </p:nvSpPr>
        <p:spPr>
          <a:xfrm>
            <a:off x="784175" y="1067386"/>
            <a:ext cx="1027200" cy="7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59" name="Google Shape;359;p39"/>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0" name="Google Shape;360;p39"/>
          <p:cNvSpPr txBox="1"/>
          <p:nvPr>
            <p:ph idx="3"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361" name="Google Shape;361;p39"/>
          <p:cNvSpPr txBox="1"/>
          <p:nvPr>
            <p:ph idx="4"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12" name="Shape 7212"/>
        <p:cNvGrpSpPr/>
        <p:nvPr/>
      </p:nvGrpSpPr>
      <p:grpSpPr>
        <a:xfrm>
          <a:off x="0" y="0"/>
          <a:ext cx="0" cy="0"/>
          <a:chOff x="0" y="0"/>
          <a:chExt cx="0" cy="0"/>
        </a:xfrm>
      </p:grpSpPr>
      <p:grpSp>
        <p:nvGrpSpPr>
          <p:cNvPr id="7213" name="Google Shape;7213;p84"/>
          <p:cNvGrpSpPr/>
          <p:nvPr/>
        </p:nvGrpSpPr>
        <p:grpSpPr>
          <a:xfrm>
            <a:off x="885675" y="1386849"/>
            <a:ext cx="276003" cy="357300"/>
            <a:chOff x="-50469125" y="3183175"/>
            <a:chExt cx="233150" cy="301825"/>
          </a:xfrm>
        </p:grpSpPr>
        <p:sp>
          <p:nvSpPr>
            <p:cNvPr id="7214" name="Google Shape;7214;p8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4"/>
          <p:cNvGrpSpPr/>
          <p:nvPr/>
        </p:nvGrpSpPr>
        <p:grpSpPr>
          <a:xfrm>
            <a:off x="845574" y="1822251"/>
            <a:ext cx="356205" cy="355288"/>
            <a:chOff x="-50504575" y="3550975"/>
            <a:chExt cx="300900" cy="300125"/>
          </a:xfrm>
        </p:grpSpPr>
        <p:sp>
          <p:nvSpPr>
            <p:cNvPr id="7218" name="Google Shape;7218;p8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84"/>
          <p:cNvGrpSpPr/>
          <p:nvPr/>
        </p:nvGrpSpPr>
        <p:grpSpPr>
          <a:xfrm>
            <a:off x="845574" y="2260493"/>
            <a:ext cx="356205" cy="354341"/>
            <a:chOff x="-50503000" y="3921175"/>
            <a:chExt cx="300900" cy="299325"/>
          </a:xfrm>
        </p:grpSpPr>
        <p:sp>
          <p:nvSpPr>
            <p:cNvPr id="7223" name="Google Shape;7223;p8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84"/>
          <p:cNvGrpSpPr/>
          <p:nvPr/>
        </p:nvGrpSpPr>
        <p:grpSpPr>
          <a:xfrm>
            <a:off x="3049627" y="1406411"/>
            <a:ext cx="355258" cy="356205"/>
            <a:chOff x="-48630025" y="3199700"/>
            <a:chExt cx="300100" cy="300900"/>
          </a:xfrm>
        </p:grpSpPr>
        <p:sp>
          <p:nvSpPr>
            <p:cNvPr id="7229" name="Google Shape;7229;p8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84"/>
          <p:cNvGrpSpPr/>
          <p:nvPr/>
        </p:nvGrpSpPr>
        <p:grpSpPr>
          <a:xfrm>
            <a:off x="3049627" y="1843707"/>
            <a:ext cx="355258" cy="355258"/>
            <a:chOff x="-48630025" y="3569100"/>
            <a:chExt cx="300100" cy="300100"/>
          </a:xfrm>
        </p:grpSpPr>
        <p:sp>
          <p:nvSpPr>
            <p:cNvPr id="7233" name="Google Shape;7233;p8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84"/>
          <p:cNvGrpSpPr/>
          <p:nvPr/>
        </p:nvGrpSpPr>
        <p:grpSpPr>
          <a:xfrm>
            <a:off x="3050101" y="2281003"/>
            <a:ext cx="354311" cy="353394"/>
            <a:chOff x="-48629225" y="3938500"/>
            <a:chExt cx="299300" cy="298525"/>
          </a:xfrm>
        </p:grpSpPr>
        <p:sp>
          <p:nvSpPr>
            <p:cNvPr id="7244" name="Google Shape;7244;p8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84"/>
          <p:cNvGrpSpPr/>
          <p:nvPr/>
        </p:nvGrpSpPr>
        <p:grpSpPr>
          <a:xfrm>
            <a:off x="1785504" y="2752344"/>
            <a:ext cx="311458" cy="354341"/>
            <a:chOff x="-46762575" y="3200500"/>
            <a:chExt cx="263100" cy="299325"/>
          </a:xfrm>
        </p:grpSpPr>
        <p:sp>
          <p:nvSpPr>
            <p:cNvPr id="7249" name="Google Shape;7249;p8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84"/>
          <p:cNvGrpSpPr/>
          <p:nvPr/>
        </p:nvGrpSpPr>
        <p:grpSpPr>
          <a:xfrm>
            <a:off x="1763589" y="3211066"/>
            <a:ext cx="355288" cy="312375"/>
            <a:chOff x="-46779900" y="3588000"/>
            <a:chExt cx="300125" cy="263875"/>
          </a:xfrm>
        </p:grpSpPr>
        <p:sp>
          <p:nvSpPr>
            <p:cNvPr id="7255" name="Google Shape;7255;p8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4"/>
          <p:cNvGrpSpPr/>
          <p:nvPr/>
        </p:nvGrpSpPr>
        <p:grpSpPr>
          <a:xfrm>
            <a:off x="1764062" y="3625988"/>
            <a:ext cx="354341" cy="353394"/>
            <a:chOff x="-46779100" y="3938500"/>
            <a:chExt cx="299325" cy="298525"/>
          </a:xfrm>
        </p:grpSpPr>
        <p:sp>
          <p:nvSpPr>
            <p:cNvPr id="7260" name="Google Shape;7260;p8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84"/>
          <p:cNvGrpSpPr/>
          <p:nvPr/>
        </p:nvGrpSpPr>
        <p:grpSpPr>
          <a:xfrm>
            <a:off x="3971800" y="2758855"/>
            <a:ext cx="355258" cy="355288"/>
            <a:chOff x="-44924250" y="3206000"/>
            <a:chExt cx="300100" cy="300125"/>
          </a:xfrm>
        </p:grpSpPr>
        <p:sp>
          <p:nvSpPr>
            <p:cNvPr id="7263" name="Google Shape;7263;p8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84"/>
          <p:cNvGrpSpPr/>
          <p:nvPr/>
        </p:nvGrpSpPr>
        <p:grpSpPr>
          <a:xfrm>
            <a:off x="1286286" y="1386849"/>
            <a:ext cx="355258" cy="355258"/>
            <a:chOff x="-50134375" y="3183175"/>
            <a:chExt cx="300100" cy="300100"/>
          </a:xfrm>
        </p:grpSpPr>
        <p:sp>
          <p:nvSpPr>
            <p:cNvPr id="7269" name="Google Shape;7269;p8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84"/>
          <p:cNvGrpSpPr/>
          <p:nvPr/>
        </p:nvGrpSpPr>
        <p:grpSpPr>
          <a:xfrm>
            <a:off x="1286286" y="1822251"/>
            <a:ext cx="355258" cy="355288"/>
            <a:chOff x="-50134375" y="3550975"/>
            <a:chExt cx="300100" cy="300125"/>
          </a:xfrm>
        </p:grpSpPr>
        <p:sp>
          <p:nvSpPr>
            <p:cNvPr id="7280" name="Google Shape;7280;p8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4"/>
          <p:cNvGrpSpPr/>
          <p:nvPr/>
        </p:nvGrpSpPr>
        <p:grpSpPr>
          <a:xfrm>
            <a:off x="1286286" y="2259783"/>
            <a:ext cx="355258" cy="355051"/>
            <a:chOff x="-50134375" y="3920575"/>
            <a:chExt cx="300100" cy="299925"/>
          </a:xfrm>
        </p:grpSpPr>
        <p:sp>
          <p:nvSpPr>
            <p:cNvPr id="7283" name="Google Shape;7283;p8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84"/>
          <p:cNvGrpSpPr/>
          <p:nvPr/>
        </p:nvGrpSpPr>
        <p:grpSpPr>
          <a:xfrm>
            <a:off x="3497010" y="1407358"/>
            <a:ext cx="357123" cy="355258"/>
            <a:chOff x="-48262200" y="3200500"/>
            <a:chExt cx="301675" cy="300100"/>
          </a:xfrm>
        </p:grpSpPr>
        <p:sp>
          <p:nvSpPr>
            <p:cNvPr id="7287" name="Google Shape;7287;p8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84"/>
          <p:cNvGrpSpPr/>
          <p:nvPr/>
        </p:nvGrpSpPr>
        <p:grpSpPr>
          <a:xfrm>
            <a:off x="3526383" y="1844447"/>
            <a:ext cx="298377" cy="354519"/>
            <a:chOff x="-48233050" y="3569725"/>
            <a:chExt cx="252050" cy="299475"/>
          </a:xfrm>
        </p:grpSpPr>
        <p:sp>
          <p:nvSpPr>
            <p:cNvPr id="7297" name="Google Shape;7297;p8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84"/>
          <p:cNvGrpSpPr/>
          <p:nvPr/>
        </p:nvGrpSpPr>
        <p:grpSpPr>
          <a:xfrm>
            <a:off x="3550148" y="2278191"/>
            <a:ext cx="250847" cy="358070"/>
            <a:chOff x="-48216525" y="3936125"/>
            <a:chExt cx="211900" cy="302475"/>
          </a:xfrm>
        </p:grpSpPr>
        <p:sp>
          <p:nvSpPr>
            <p:cNvPr id="7301" name="Google Shape;7301;p8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84"/>
          <p:cNvGrpSpPr/>
          <p:nvPr/>
        </p:nvGrpSpPr>
        <p:grpSpPr>
          <a:xfrm>
            <a:off x="2205866" y="2753261"/>
            <a:ext cx="355258" cy="355288"/>
            <a:chOff x="-46410500" y="3201275"/>
            <a:chExt cx="300100" cy="300125"/>
          </a:xfrm>
        </p:grpSpPr>
        <p:sp>
          <p:nvSpPr>
            <p:cNvPr id="7306" name="Google Shape;7306;p8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84"/>
          <p:cNvGrpSpPr/>
          <p:nvPr/>
        </p:nvGrpSpPr>
        <p:grpSpPr>
          <a:xfrm>
            <a:off x="2205866" y="3188692"/>
            <a:ext cx="355258" cy="356205"/>
            <a:chOff x="-46409700" y="3569100"/>
            <a:chExt cx="300100" cy="300900"/>
          </a:xfrm>
        </p:grpSpPr>
        <p:sp>
          <p:nvSpPr>
            <p:cNvPr id="7312" name="Google Shape;7312;p8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84"/>
          <p:cNvGrpSpPr/>
          <p:nvPr/>
        </p:nvGrpSpPr>
        <p:grpSpPr>
          <a:xfrm>
            <a:off x="2193747" y="3624124"/>
            <a:ext cx="379497" cy="358070"/>
            <a:chOff x="-46422300" y="3936925"/>
            <a:chExt cx="320575" cy="302475"/>
          </a:xfrm>
        </p:grpSpPr>
        <p:sp>
          <p:nvSpPr>
            <p:cNvPr id="7318" name="Google Shape;7318;p8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84"/>
          <p:cNvGrpSpPr/>
          <p:nvPr/>
        </p:nvGrpSpPr>
        <p:grpSpPr>
          <a:xfrm>
            <a:off x="3971326" y="3178452"/>
            <a:ext cx="356205" cy="355258"/>
            <a:chOff x="-44914800" y="3560450"/>
            <a:chExt cx="300900" cy="300100"/>
          </a:xfrm>
        </p:grpSpPr>
        <p:sp>
          <p:nvSpPr>
            <p:cNvPr id="7321" name="Google Shape;7321;p8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84"/>
          <p:cNvGrpSpPr/>
          <p:nvPr/>
        </p:nvGrpSpPr>
        <p:grpSpPr>
          <a:xfrm>
            <a:off x="1726378" y="1387086"/>
            <a:ext cx="354311" cy="354104"/>
            <a:chOff x="-49764975" y="3183375"/>
            <a:chExt cx="299300" cy="299125"/>
          </a:xfrm>
        </p:grpSpPr>
        <p:sp>
          <p:nvSpPr>
            <p:cNvPr id="7327" name="Google Shape;7327;p8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84"/>
          <p:cNvGrpSpPr/>
          <p:nvPr/>
        </p:nvGrpSpPr>
        <p:grpSpPr>
          <a:xfrm>
            <a:off x="1726378" y="1822547"/>
            <a:ext cx="354311" cy="355909"/>
            <a:chOff x="-49764975" y="3551225"/>
            <a:chExt cx="299300" cy="300650"/>
          </a:xfrm>
        </p:grpSpPr>
        <p:sp>
          <p:nvSpPr>
            <p:cNvPr id="7337" name="Google Shape;7337;p8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84"/>
          <p:cNvGrpSpPr/>
          <p:nvPr/>
        </p:nvGrpSpPr>
        <p:grpSpPr>
          <a:xfrm>
            <a:off x="1724040" y="2259310"/>
            <a:ext cx="358987" cy="355525"/>
            <a:chOff x="-49766550" y="3920175"/>
            <a:chExt cx="303250" cy="300325"/>
          </a:xfrm>
        </p:grpSpPr>
        <p:sp>
          <p:nvSpPr>
            <p:cNvPr id="7349" name="Google Shape;7349;p8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4"/>
          <p:cNvGrpSpPr/>
          <p:nvPr/>
        </p:nvGrpSpPr>
        <p:grpSpPr>
          <a:xfrm>
            <a:off x="3939571" y="1407358"/>
            <a:ext cx="357123" cy="354341"/>
            <a:chOff x="-47892800" y="3200500"/>
            <a:chExt cx="301675" cy="299325"/>
          </a:xfrm>
        </p:grpSpPr>
        <p:sp>
          <p:nvSpPr>
            <p:cNvPr id="7354" name="Google Shape;7354;p8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84"/>
          <p:cNvGrpSpPr/>
          <p:nvPr/>
        </p:nvGrpSpPr>
        <p:grpSpPr>
          <a:xfrm>
            <a:off x="4003437" y="1843707"/>
            <a:ext cx="229391" cy="355258"/>
            <a:chOff x="-47839250" y="3569100"/>
            <a:chExt cx="193775" cy="300100"/>
          </a:xfrm>
        </p:grpSpPr>
        <p:sp>
          <p:nvSpPr>
            <p:cNvPr id="7361" name="Google Shape;7361;p8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84"/>
          <p:cNvGrpSpPr/>
          <p:nvPr/>
        </p:nvGrpSpPr>
        <p:grpSpPr>
          <a:xfrm>
            <a:off x="3940503" y="2280056"/>
            <a:ext cx="355258" cy="356205"/>
            <a:chOff x="-47892800" y="3937700"/>
            <a:chExt cx="300100" cy="300900"/>
          </a:xfrm>
        </p:grpSpPr>
        <p:sp>
          <p:nvSpPr>
            <p:cNvPr id="7368" name="Google Shape;7368;p8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4"/>
          <p:cNvGrpSpPr/>
          <p:nvPr/>
        </p:nvGrpSpPr>
        <p:grpSpPr>
          <a:xfrm>
            <a:off x="2645798" y="2773770"/>
            <a:ext cx="355258" cy="311458"/>
            <a:chOff x="-46042675" y="3218600"/>
            <a:chExt cx="300100" cy="263100"/>
          </a:xfrm>
        </p:grpSpPr>
        <p:sp>
          <p:nvSpPr>
            <p:cNvPr id="7377" name="Google Shape;7377;p8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84"/>
          <p:cNvGrpSpPr/>
          <p:nvPr/>
        </p:nvGrpSpPr>
        <p:grpSpPr>
          <a:xfrm>
            <a:off x="2645798" y="3188219"/>
            <a:ext cx="355258" cy="323118"/>
            <a:chOff x="-46042675" y="3568700"/>
            <a:chExt cx="300100" cy="272950"/>
          </a:xfrm>
        </p:grpSpPr>
        <p:sp>
          <p:nvSpPr>
            <p:cNvPr id="7384" name="Google Shape;7384;p8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84"/>
          <p:cNvGrpSpPr/>
          <p:nvPr/>
        </p:nvGrpSpPr>
        <p:grpSpPr>
          <a:xfrm>
            <a:off x="2687749" y="3625189"/>
            <a:ext cx="271357" cy="356057"/>
            <a:chOff x="-46007225" y="3937825"/>
            <a:chExt cx="229225" cy="300775"/>
          </a:xfrm>
        </p:grpSpPr>
        <p:sp>
          <p:nvSpPr>
            <p:cNvPr id="7389" name="Google Shape;7389;p8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84"/>
          <p:cNvGrpSpPr/>
          <p:nvPr/>
        </p:nvGrpSpPr>
        <p:grpSpPr>
          <a:xfrm>
            <a:off x="3993241" y="3615275"/>
            <a:ext cx="312375" cy="357596"/>
            <a:chOff x="-44895900" y="3929450"/>
            <a:chExt cx="263875" cy="302075"/>
          </a:xfrm>
        </p:grpSpPr>
        <p:sp>
          <p:nvSpPr>
            <p:cNvPr id="7400" name="Google Shape;7400;p8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84"/>
          <p:cNvGrpSpPr/>
          <p:nvPr/>
        </p:nvGrpSpPr>
        <p:grpSpPr>
          <a:xfrm>
            <a:off x="2167060" y="1398036"/>
            <a:ext cx="356205" cy="332885"/>
            <a:chOff x="-49397175" y="3192625"/>
            <a:chExt cx="300900" cy="281200"/>
          </a:xfrm>
        </p:grpSpPr>
        <p:sp>
          <p:nvSpPr>
            <p:cNvPr id="7407" name="Google Shape;7407;p8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4"/>
          <p:cNvGrpSpPr/>
          <p:nvPr/>
        </p:nvGrpSpPr>
        <p:grpSpPr>
          <a:xfrm>
            <a:off x="2193163" y="1822251"/>
            <a:ext cx="304000" cy="356205"/>
            <a:chOff x="-49375900" y="3550975"/>
            <a:chExt cx="256800" cy="300900"/>
          </a:xfrm>
        </p:grpSpPr>
        <p:sp>
          <p:nvSpPr>
            <p:cNvPr id="7415" name="Google Shape;7415;p8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4"/>
          <p:cNvGrpSpPr/>
          <p:nvPr/>
        </p:nvGrpSpPr>
        <p:grpSpPr>
          <a:xfrm>
            <a:off x="2188516" y="2259546"/>
            <a:ext cx="313293" cy="356205"/>
            <a:chOff x="-49378250" y="3920375"/>
            <a:chExt cx="264650" cy="300900"/>
          </a:xfrm>
        </p:grpSpPr>
        <p:sp>
          <p:nvSpPr>
            <p:cNvPr id="7427" name="Google Shape;7427;p8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4"/>
          <p:cNvGrpSpPr/>
          <p:nvPr/>
        </p:nvGrpSpPr>
        <p:grpSpPr>
          <a:xfrm>
            <a:off x="907504" y="2752344"/>
            <a:ext cx="312375" cy="357123"/>
            <a:chOff x="-47505300" y="3200500"/>
            <a:chExt cx="263875" cy="301675"/>
          </a:xfrm>
        </p:grpSpPr>
        <p:sp>
          <p:nvSpPr>
            <p:cNvPr id="7435" name="Google Shape;7435;p8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84"/>
          <p:cNvGrpSpPr/>
          <p:nvPr/>
        </p:nvGrpSpPr>
        <p:grpSpPr>
          <a:xfrm>
            <a:off x="885604" y="3188692"/>
            <a:ext cx="356176" cy="355051"/>
            <a:chOff x="-47524975" y="3569100"/>
            <a:chExt cx="300875" cy="299925"/>
          </a:xfrm>
        </p:grpSpPr>
        <p:sp>
          <p:nvSpPr>
            <p:cNvPr id="7449" name="Google Shape;7449;p8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84"/>
          <p:cNvGrpSpPr/>
          <p:nvPr/>
        </p:nvGrpSpPr>
        <p:grpSpPr>
          <a:xfrm>
            <a:off x="886062" y="3667954"/>
            <a:ext cx="355258" cy="270410"/>
            <a:chOff x="-47523400" y="3973950"/>
            <a:chExt cx="300100" cy="228425"/>
          </a:xfrm>
        </p:grpSpPr>
        <p:sp>
          <p:nvSpPr>
            <p:cNvPr id="7455" name="Google Shape;7455;p8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84"/>
          <p:cNvGrpSpPr/>
          <p:nvPr/>
        </p:nvGrpSpPr>
        <p:grpSpPr>
          <a:xfrm>
            <a:off x="3091183" y="2750953"/>
            <a:ext cx="354341" cy="357596"/>
            <a:chOff x="-45673275" y="3199325"/>
            <a:chExt cx="299325" cy="302075"/>
          </a:xfrm>
        </p:grpSpPr>
        <p:sp>
          <p:nvSpPr>
            <p:cNvPr id="7461" name="Google Shape;7461;p8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4"/>
          <p:cNvGrpSpPr/>
          <p:nvPr/>
        </p:nvGrpSpPr>
        <p:grpSpPr>
          <a:xfrm>
            <a:off x="3090251" y="3209202"/>
            <a:ext cx="356205" cy="314240"/>
            <a:chOff x="-45674075" y="3586425"/>
            <a:chExt cx="300900" cy="265450"/>
          </a:xfrm>
        </p:grpSpPr>
        <p:sp>
          <p:nvSpPr>
            <p:cNvPr id="7465" name="Google Shape;7465;p8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4"/>
          <p:cNvGrpSpPr/>
          <p:nvPr/>
        </p:nvGrpSpPr>
        <p:grpSpPr>
          <a:xfrm>
            <a:off x="3091183" y="3625041"/>
            <a:ext cx="354341" cy="356205"/>
            <a:chOff x="-45673275" y="3937700"/>
            <a:chExt cx="299325" cy="300900"/>
          </a:xfrm>
        </p:grpSpPr>
        <p:sp>
          <p:nvSpPr>
            <p:cNvPr id="7468" name="Google Shape;7468;p8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84"/>
          <p:cNvGrpSpPr/>
          <p:nvPr/>
        </p:nvGrpSpPr>
        <p:grpSpPr>
          <a:xfrm>
            <a:off x="2205349" y="4117825"/>
            <a:ext cx="356205" cy="356205"/>
            <a:chOff x="-44512325" y="3176075"/>
            <a:chExt cx="300900" cy="300900"/>
          </a:xfrm>
        </p:grpSpPr>
        <p:sp>
          <p:nvSpPr>
            <p:cNvPr id="7475" name="Google Shape;7475;p8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84"/>
          <p:cNvGrpSpPr/>
          <p:nvPr/>
        </p:nvGrpSpPr>
        <p:grpSpPr>
          <a:xfrm>
            <a:off x="2608689" y="1386849"/>
            <a:ext cx="354341" cy="354341"/>
            <a:chOff x="-49027775" y="3183175"/>
            <a:chExt cx="299325" cy="299325"/>
          </a:xfrm>
        </p:grpSpPr>
        <p:sp>
          <p:nvSpPr>
            <p:cNvPr id="7479" name="Google Shape;7479;p8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84"/>
          <p:cNvGrpSpPr/>
          <p:nvPr/>
        </p:nvGrpSpPr>
        <p:grpSpPr>
          <a:xfrm>
            <a:off x="2608230" y="1822251"/>
            <a:ext cx="355258" cy="357152"/>
            <a:chOff x="-49027775" y="3550975"/>
            <a:chExt cx="300100" cy="301700"/>
          </a:xfrm>
        </p:grpSpPr>
        <p:sp>
          <p:nvSpPr>
            <p:cNvPr id="7484" name="Google Shape;7484;p8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84"/>
          <p:cNvGrpSpPr/>
          <p:nvPr/>
        </p:nvGrpSpPr>
        <p:grpSpPr>
          <a:xfrm>
            <a:off x="2606306" y="2259310"/>
            <a:ext cx="359106" cy="355525"/>
            <a:chOff x="-49031025" y="3920175"/>
            <a:chExt cx="303350" cy="300325"/>
          </a:xfrm>
        </p:grpSpPr>
        <p:sp>
          <p:nvSpPr>
            <p:cNvPr id="7495" name="Google Shape;7495;p8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84"/>
          <p:cNvGrpSpPr/>
          <p:nvPr/>
        </p:nvGrpSpPr>
        <p:grpSpPr>
          <a:xfrm>
            <a:off x="1322411" y="2752344"/>
            <a:ext cx="356176" cy="354341"/>
            <a:chOff x="-47155575" y="3200500"/>
            <a:chExt cx="300875" cy="299325"/>
          </a:xfrm>
        </p:grpSpPr>
        <p:sp>
          <p:nvSpPr>
            <p:cNvPr id="7502" name="Google Shape;7502;p8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84"/>
          <p:cNvGrpSpPr/>
          <p:nvPr/>
        </p:nvGrpSpPr>
        <p:grpSpPr>
          <a:xfrm>
            <a:off x="1322870" y="3188692"/>
            <a:ext cx="355258" cy="355258"/>
            <a:chOff x="-47154800" y="3569100"/>
            <a:chExt cx="300100" cy="300100"/>
          </a:xfrm>
        </p:grpSpPr>
        <p:sp>
          <p:nvSpPr>
            <p:cNvPr id="7509" name="Google Shape;7509;p8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84"/>
          <p:cNvGrpSpPr/>
          <p:nvPr/>
        </p:nvGrpSpPr>
        <p:grpSpPr>
          <a:xfrm>
            <a:off x="1323343" y="3626905"/>
            <a:ext cx="354311" cy="353423"/>
            <a:chOff x="-47154000" y="3939275"/>
            <a:chExt cx="299300" cy="298550"/>
          </a:xfrm>
        </p:grpSpPr>
        <p:sp>
          <p:nvSpPr>
            <p:cNvPr id="7516" name="Google Shape;7516;p8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4"/>
          <p:cNvGrpSpPr/>
          <p:nvPr/>
        </p:nvGrpSpPr>
        <p:grpSpPr>
          <a:xfrm>
            <a:off x="3548633" y="2752344"/>
            <a:ext cx="312375" cy="354341"/>
            <a:chOff x="-45286550" y="3200500"/>
            <a:chExt cx="263875" cy="299325"/>
          </a:xfrm>
        </p:grpSpPr>
        <p:sp>
          <p:nvSpPr>
            <p:cNvPr id="7521" name="Google Shape;7521;p8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4"/>
          <p:cNvGrpSpPr/>
          <p:nvPr/>
        </p:nvGrpSpPr>
        <p:grpSpPr>
          <a:xfrm>
            <a:off x="3548633" y="3189639"/>
            <a:ext cx="312375" cy="354311"/>
            <a:chOff x="-45286550" y="3569900"/>
            <a:chExt cx="263875" cy="299300"/>
          </a:xfrm>
        </p:grpSpPr>
        <p:sp>
          <p:nvSpPr>
            <p:cNvPr id="7525" name="Google Shape;7525;p8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4"/>
          <p:cNvGrpSpPr/>
          <p:nvPr/>
        </p:nvGrpSpPr>
        <p:grpSpPr>
          <a:xfrm>
            <a:off x="3559820" y="3625988"/>
            <a:ext cx="290001" cy="355258"/>
            <a:chOff x="-45277900" y="3938500"/>
            <a:chExt cx="244975" cy="300100"/>
          </a:xfrm>
        </p:grpSpPr>
        <p:sp>
          <p:nvSpPr>
            <p:cNvPr id="7532" name="Google Shape;7532;p8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84"/>
          <p:cNvGrpSpPr/>
          <p:nvPr/>
        </p:nvGrpSpPr>
        <p:grpSpPr>
          <a:xfrm>
            <a:off x="2645769" y="4095090"/>
            <a:ext cx="355258" cy="355258"/>
            <a:chOff x="-44502875" y="3576975"/>
            <a:chExt cx="300100" cy="300100"/>
          </a:xfrm>
        </p:grpSpPr>
        <p:sp>
          <p:nvSpPr>
            <p:cNvPr id="7537" name="Google Shape;7537;p8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4"/>
          <p:cNvGrpSpPr/>
          <p:nvPr/>
        </p:nvGrpSpPr>
        <p:grpSpPr>
          <a:xfrm>
            <a:off x="4858981" y="1820745"/>
            <a:ext cx="356196" cy="354670"/>
            <a:chOff x="-13946200" y="3647075"/>
            <a:chExt cx="353650" cy="352100"/>
          </a:xfrm>
        </p:grpSpPr>
        <p:sp>
          <p:nvSpPr>
            <p:cNvPr id="7541" name="Google Shape;7541;p8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84"/>
          <p:cNvGrpSpPr/>
          <p:nvPr/>
        </p:nvGrpSpPr>
        <p:grpSpPr>
          <a:xfrm>
            <a:off x="6642374" y="1380228"/>
            <a:ext cx="357002" cy="354267"/>
            <a:chOff x="-12163025" y="3214275"/>
            <a:chExt cx="354450" cy="351700"/>
          </a:xfrm>
        </p:grpSpPr>
        <p:sp>
          <p:nvSpPr>
            <p:cNvPr id="7548" name="Google Shape;7548;p8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4"/>
          <p:cNvGrpSpPr/>
          <p:nvPr/>
        </p:nvGrpSpPr>
        <p:grpSpPr>
          <a:xfrm>
            <a:off x="6643154" y="1819965"/>
            <a:ext cx="355441" cy="356232"/>
            <a:chOff x="-12160675" y="3647875"/>
            <a:chExt cx="352900" cy="353650"/>
          </a:xfrm>
        </p:grpSpPr>
        <p:sp>
          <p:nvSpPr>
            <p:cNvPr id="7552" name="Google Shape;7552;p8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84"/>
          <p:cNvGrpSpPr/>
          <p:nvPr/>
        </p:nvGrpSpPr>
        <p:grpSpPr>
          <a:xfrm>
            <a:off x="6653870" y="2264421"/>
            <a:ext cx="354635" cy="356232"/>
            <a:chOff x="-12160675" y="4081850"/>
            <a:chExt cx="352100" cy="353650"/>
          </a:xfrm>
        </p:grpSpPr>
        <p:sp>
          <p:nvSpPr>
            <p:cNvPr id="7560" name="Google Shape;7560;p8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84"/>
          <p:cNvGrpSpPr/>
          <p:nvPr/>
        </p:nvGrpSpPr>
        <p:grpSpPr>
          <a:xfrm>
            <a:off x="4858836" y="2738864"/>
            <a:ext cx="355416" cy="355652"/>
            <a:chOff x="-10391650" y="3180600"/>
            <a:chExt cx="352875" cy="353075"/>
          </a:xfrm>
        </p:grpSpPr>
        <p:sp>
          <p:nvSpPr>
            <p:cNvPr id="7567" name="Google Shape;7567;p8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4"/>
          <p:cNvGrpSpPr/>
          <p:nvPr/>
        </p:nvGrpSpPr>
        <p:grpSpPr>
          <a:xfrm>
            <a:off x="4858835" y="3215662"/>
            <a:ext cx="354635" cy="353890"/>
            <a:chOff x="-10390875" y="3616350"/>
            <a:chExt cx="352100" cy="351325"/>
          </a:xfrm>
        </p:grpSpPr>
        <p:sp>
          <p:nvSpPr>
            <p:cNvPr id="7574" name="Google Shape;7574;p8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4"/>
          <p:cNvGrpSpPr/>
          <p:nvPr/>
        </p:nvGrpSpPr>
        <p:grpSpPr>
          <a:xfrm>
            <a:off x="7525810" y="2740327"/>
            <a:ext cx="312585" cy="354670"/>
            <a:chOff x="-10370400" y="4049550"/>
            <a:chExt cx="310350" cy="352100"/>
          </a:xfrm>
        </p:grpSpPr>
        <p:sp>
          <p:nvSpPr>
            <p:cNvPr id="7578" name="Google Shape;7578;p8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4"/>
          <p:cNvGrpSpPr/>
          <p:nvPr/>
        </p:nvGrpSpPr>
        <p:grpSpPr>
          <a:xfrm>
            <a:off x="6630066" y="2739268"/>
            <a:ext cx="379236" cy="354847"/>
            <a:chOff x="-8674650" y="3210975"/>
            <a:chExt cx="376525" cy="352275"/>
          </a:xfrm>
        </p:grpSpPr>
        <p:sp>
          <p:nvSpPr>
            <p:cNvPr id="7584" name="Google Shape;7584;p8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4"/>
          <p:cNvGrpSpPr/>
          <p:nvPr/>
        </p:nvGrpSpPr>
        <p:grpSpPr>
          <a:xfrm>
            <a:off x="5301563" y="1820745"/>
            <a:ext cx="356221" cy="354670"/>
            <a:chOff x="-13512225" y="3647075"/>
            <a:chExt cx="353675" cy="352100"/>
          </a:xfrm>
        </p:grpSpPr>
        <p:sp>
          <p:nvSpPr>
            <p:cNvPr id="7591" name="Google Shape;7591;p8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4"/>
          <p:cNvGrpSpPr/>
          <p:nvPr/>
        </p:nvGrpSpPr>
        <p:grpSpPr>
          <a:xfrm>
            <a:off x="5311876" y="2264811"/>
            <a:ext cx="356221" cy="355451"/>
            <a:chOff x="-13512225" y="4080275"/>
            <a:chExt cx="353675" cy="352875"/>
          </a:xfrm>
        </p:grpSpPr>
        <p:sp>
          <p:nvSpPr>
            <p:cNvPr id="7602" name="Google Shape;7602;p8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84"/>
          <p:cNvGrpSpPr/>
          <p:nvPr/>
        </p:nvGrpSpPr>
        <p:grpSpPr>
          <a:xfrm>
            <a:off x="7084956" y="1412172"/>
            <a:ext cx="356196" cy="290379"/>
            <a:chOff x="-11728250" y="3245400"/>
            <a:chExt cx="353650" cy="288275"/>
          </a:xfrm>
        </p:grpSpPr>
        <p:sp>
          <p:nvSpPr>
            <p:cNvPr id="7614" name="Google Shape;7614;p8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84"/>
          <p:cNvGrpSpPr/>
          <p:nvPr/>
        </p:nvGrpSpPr>
        <p:grpSpPr>
          <a:xfrm>
            <a:off x="7117464" y="2264811"/>
            <a:ext cx="311804" cy="355451"/>
            <a:chOff x="-11703850" y="4081850"/>
            <a:chExt cx="309575" cy="352875"/>
          </a:xfrm>
        </p:grpSpPr>
        <p:sp>
          <p:nvSpPr>
            <p:cNvPr id="7620" name="Google Shape;7620;p8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84"/>
          <p:cNvGrpSpPr/>
          <p:nvPr/>
        </p:nvGrpSpPr>
        <p:grpSpPr>
          <a:xfrm>
            <a:off x="5306120" y="2738964"/>
            <a:ext cx="357002" cy="355451"/>
            <a:chOff x="-9958475" y="3180025"/>
            <a:chExt cx="354450" cy="352875"/>
          </a:xfrm>
        </p:grpSpPr>
        <p:sp>
          <p:nvSpPr>
            <p:cNvPr id="7629" name="Google Shape;7629;p8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84"/>
          <p:cNvGrpSpPr/>
          <p:nvPr/>
        </p:nvGrpSpPr>
        <p:grpSpPr>
          <a:xfrm>
            <a:off x="5315247" y="3214945"/>
            <a:ext cx="337966" cy="355325"/>
            <a:chOff x="-9949025" y="3615575"/>
            <a:chExt cx="335550" cy="352750"/>
          </a:xfrm>
        </p:grpSpPr>
        <p:sp>
          <p:nvSpPr>
            <p:cNvPr id="7633" name="Google Shape;7633;p8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84"/>
          <p:cNvGrpSpPr/>
          <p:nvPr/>
        </p:nvGrpSpPr>
        <p:grpSpPr>
          <a:xfrm>
            <a:off x="7950093" y="2738451"/>
            <a:ext cx="360175" cy="358423"/>
            <a:chOff x="-9961625" y="4048175"/>
            <a:chExt cx="357600" cy="355825"/>
          </a:xfrm>
        </p:grpSpPr>
        <p:sp>
          <p:nvSpPr>
            <p:cNvPr id="7637" name="Google Shape;7637;p8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4"/>
          <p:cNvGrpSpPr/>
          <p:nvPr/>
        </p:nvGrpSpPr>
        <p:grpSpPr>
          <a:xfrm>
            <a:off x="6636814" y="3213963"/>
            <a:ext cx="364959" cy="357289"/>
            <a:chOff x="-8680950" y="3624225"/>
            <a:chExt cx="362350" cy="354700"/>
          </a:xfrm>
        </p:grpSpPr>
        <p:sp>
          <p:nvSpPr>
            <p:cNvPr id="7644" name="Google Shape;7644;p8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84"/>
          <p:cNvGrpSpPr/>
          <p:nvPr/>
        </p:nvGrpSpPr>
        <p:grpSpPr>
          <a:xfrm>
            <a:off x="5773058" y="1379624"/>
            <a:ext cx="313365" cy="355476"/>
            <a:chOff x="-13056975" y="3212300"/>
            <a:chExt cx="311125" cy="352900"/>
          </a:xfrm>
        </p:grpSpPr>
        <p:sp>
          <p:nvSpPr>
            <p:cNvPr id="7651" name="Google Shape;7651;p8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84"/>
          <p:cNvGrpSpPr/>
          <p:nvPr/>
        </p:nvGrpSpPr>
        <p:grpSpPr>
          <a:xfrm>
            <a:off x="5750446" y="1820418"/>
            <a:ext cx="358588" cy="355325"/>
            <a:chOff x="-13077450" y="3647075"/>
            <a:chExt cx="356025" cy="352750"/>
          </a:xfrm>
        </p:grpSpPr>
        <p:sp>
          <p:nvSpPr>
            <p:cNvPr id="7656" name="Google Shape;7656;p8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84"/>
          <p:cNvGrpSpPr/>
          <p:nvPr/>
        </p:nvGrpSpPr>
        <p:grpSpPr>
          <a:xfrm>
            <a:off x="5761552" y="2264018"/>
            <a:ext cx="357002" cy="357037"/>
            <a:chOff x="-13079025" y="4079475"/>
            <a:chExt cx="354450" cy="354450"/>
          </a:xfrm>
        </p:grpSpPr>
        <p:sp>
          <p:nvSpPr>
            <p:cNvPr id="7660" name="Google Shape;7660;p8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4"/>
          <p:cNvGrpSpPr/>
          <p:nvPr/>
        </p:nvGrpSpPr>
        <p:grpSpPr>
          <a:xfrm>
            <a:off x="7534619" y="1380027"/>
            <a:ext cx="356221" cy="354670"/>
            <a:chOff x="-11292700" y="3213875"/>
            <a:chExt cx="353675" cy="352100"/>
          </a:xfrm>
        </p:grpSpPr>
        <p:sp>
          <p:nvSpPr>
            <p:cNvPr id="7665" name="Google Shape;7665;p8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4"/>
          <p:cNvGrpSpPr/>
          <p:nvPr/>
        </p:nvGrpSpPr>
        <p:grpSpPr>
          <a:xfrm>
            <a:off x="7528677" y="1819965"/>
            <a:ext cx="368106" cy="356232"/>
            <a:chOff x="-11299000" y="3647875"/>
            <a:chExt cx="365475" cy="353650"/>
          </a:xfrm>
        </p:grpSpPr>
        <p:sp>
          <p:nvSpPr>
            <p:cNvPr id="7673" name="Google Shape;7673;p8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84"/>
          <p:cNvGrpSpPr/>
          <p:nvPr/>
        </p:nvGrpSpPr>
        <p:grpSpPr>
          <a:xfrm>
            <a:off x="7544139" y="2275916"/>
            <a:ext cx="357808" cy="333240"/>
            <a:chOff x="-11295075" y="4092875"/>
            <a:chExt cx="355250" cy="330825"/>
          </a:xfrm>
        </p:grpSpPr>
        <p:sp>
          <p:nvSpPr>
            <p:cNvPr id="7680" name="Google Shape;7680;p8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84"/>
          <p:cNvGrpSpPr/>
          <p:nvPr/>
        </p:nvGrpSpPr>
        <p:grpSpPr>
          <a:xfrm>
            <a:off x="5769739" y="2738964"/>
            <a:ext cx="312585" cy="355451"/>
            <a:chOff x="-9500075" y="3180800"/>
            <a:chExt cx="310350" cy="352875"/>
          </a:xfrm>
        </p:grpSpPr>
        <p:sp>
          <p:nvSpPr>
            <p:cNvPr id="7686" name="Google Shape;7686;p8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4"/>
          <p:cNvGrpSpPr/>
          <p:nvPr/>
        </p:nvGrpSpPr>
        <p:grpSpPr>
          <a:xfrm>
            <a:off x="5747530" y="3214479"/>
            <a:ext cx="356221" cy="356257"/>
            <a:chOff x="-9523700" y="3614000"/>
            <a:chExt cx="353675" cy="353675"/>
          </a:xfrm>
        </p:grpSpPr>
        <p:sp>
          <p:nvSpPr>
            <p:cNvPr id="7696" name="Google Shape;7696;p8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84"/>
          <p:cNvGrpSpPr/>
          <p:nvPr/>
        </p:nvGrpSpPr>
        <p:grpSpPr>
          <a:xfrm>
            <a:off x="7532481" y="3237121"/>
            <a:ext cx="356221" cy="354670"/>
            <a:chOff x="-9523700" y="4049550"/>
            <a:chExt cx="353675" cy="352100"/>
          </a:xfrm>
        </p:grpSpPr>
        <p:sp>
          <p:nvSpPr>
            <p:cNvPr id="7706" name="Google Shape;7706;p8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4"/>
          <p:cNvGrpSpPr/>
          <p:nvPr/>
        </p:nvGrpSpPr>
        <p:grpSpPr>
          <a:xfrm>
            <a:off x="7088596" y="3237094"/>
            <a:ext cx="357002" cy="311029"/>
            <a:chOff x="-8209150" y="3659675"/>
            <a:chExt cx="354450" cy="308775"/>
          </a:xfrm>
        </p:grpSpPr>
        <p:sp>
          <p:nvSpPr>
            <p:cNvPr id="7714" name="Google Shape;7714;p8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84"/>
          <p:cNvGrpSpPr/>
          <p:nvPr/>
        </p:nvGrpSpPr>
        <p:grpSpPr>
          <a:xfrm>
            <a:off x="6202157" y="2266007"/>
            <a:ext cx="356221" cy="353059"/>
            <a:chOff x="-12643475" y="4081850"/>
            <a:chExt cx="353675" cy="350500"/>
          </a:xfrm>
        </p:grpSpPr>
        <p:sp>
          <p:nvSpPr>
            <p:cNvPr id="7721" name="Google Shape;7721;p8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5" name="Google Shape;7725;p84"/>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6" name="Google Shape;7726;p84"/>
          <p:cNvGrpSpPr/>
          <p:nvPr/>
        </p:nvGrpSpPr>
        <p:grpSpPr>
          <a:xfrm>
            <a:off x="7984757" y="2275916"/>
            <a:ext cx="356221" cy="333240"/>
            <a:chOff x="-10858725" y="4092875"/>
            <a:chExt cx="353675" cy="330825"/>
          </a:xfrm>
        </p:grpSpPr>
        <p:sp>
          <p:nvSpPr>
            <p:cNvPr id="7727" name="Google Shape;7727;p8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4"/>
          <p:cNvGrpSpPr/>
          <p:nvPr/>
        </p:nvGrpSpPr>
        <p:grpSpPr>
          <a:xfrm>
            <a:off x="6243280" y="3214882"/>
            <a:ext cx="252278" cy="355451"/>
            <a:chOff x="-9039300" y="3614000"/>
            <a:chExt cx="250475" cy="352875"/>
          </a:xfrm>
        </p:grpSpPr>
        <p:sp>
          <p:nvSpPr>
            <p:cNvPr id="7734" name="Google Shape;7734;p8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84"/>
          <p:cNvGrpSpPr/>
          <p:nvPr/>
        </p:nvGrpSpPr>
        <p:grpSpPr>
          <a:xfrm>
            <a:off x="7975246" y="3237121"/>
            <a:ext cx="354635" cy="354670"/>
            <a:chOff x="-9088150" y="4049550"/>
            <a:chExt cx="352100" cy="352100"/>
          </a:xfrm>
        </p:grpSpPr>
        <p:sp>
          <p:nvSpPr>
            <p:cNvPr id="7737" name="Google Shape;7737;p8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4"/>
          <p:cNvGrpSpPr/>
          <p:nvPr/>
        </p:nvGrpSpPr>
        <p:grpSpPr>
          <a:xfrm>
            <a:off x="7109610" y="2739354"/>
            <a:ext cx="315757" cy="354670"/>
            <a:chOff x="-8191825" y="3174500"/>
            <a:chExt cx="313500" cy="352100"/>
          </a:xfrm>
        </p:grpSpPr>
        <p:sp>
          <p:nvSpPr>
            <p:cNvPr id="7744" name="Google Shape;7744;p8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4"/>
          <p:cNvGrpSpPr/>
          <p:nvPr/>
        </p:nvGrpSpPr>
        <p:grpSpPr>
          <a:xfrm>
            <a:off x="4858968" y="1379875"/>
            <a:ext cx="356221" cy="354973"/>
            <a:chOff x="-13947000" y="3212800"/>
            <a:chExt cx="353675" cy="352400"/>
          </a:xfrm>
        </p:grpSpPr>
        <p:sp>
          <p:nvSpPr>
            <p:cNvPr id="7748" name="Google Shape;7748;p8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0" name="Google Shape;7750;p84"/>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1" name="Google Shape;7751;p84"/>
          <p:cNvGrpSpPr/>
          <p:nvPr/>
        </p:nvGrpSpPr>
        <p:grpSpPr>
          <a:xfrm>
            <a:off x="5301563" y="1379233"/>
            <a:ext cx="356221" cy="356257"/>
            <a:chOff x="-13512225" y="3211525"/>
            <a:chExt cx="353675" cy="353675"/>
          </a:xfrm>
        </p:grpSpPr>
        <p:sp>
          <p:nvSpPr>
            <p:cNvPr id="7752" name="Google Shape;7752;p8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4"/>
          <p:cNvGrpSpPr/>
          <p:nvPr/>
        </p:nvGrpSpPr>
        <p:grpSpPr>
          <a:xfrm>
            <a:off x="6191845" y="1379624"/>
            <a:ext cx="356221" cy="355476"/>
            <a:chOff x="-12643475" y="3212300"/>
            <a:chExt cx="353675" cy="352900"/>
          </a:xfrm>
        </p:grpSpPr>
        <p:sp>
          <p:nvSpPr>
            <p:cNvPr id="7758" name="Google Shape;7758;p8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84"/>
          <p:cNvGrpSpPr/>
          <p:nvPr/>
        </p:nvGrpSpPr>
        <p:grpSpPr>
          <a:xfrm>
            <a:off x="6191845" y="1831398"/>
            <a:ext cx="356221" cy="333366"/>
            <a:chOff x="-12643475" y="3657325"/>
            <a:chExt cx="353675" cy="330950"/>
          </a:xfrm>
        </p:grpSpPr>
        <p:sp>
          <p:nvSpPr>
            <p:cNvPr id="7768" name="Google Shape;7768;p8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4"/>
          <p:cNvGrpSpPr/>
          <p:nvPr/>
        </p:nvGrpSpPr>
        <p:grpSpPr>
          <a:xfrm>
            <a:off x="7974847" y="1380027"/>
            <a:ext cx="355416" cy="354670"/>
            <a:chOff x="-10857925" y="3213875"/>
            <a:chExt cx="352875" cy="352100"/>
          </a:xfrm>
        </p:grpSpPr>
        <p:sp>
          <p:nvSpPr>
            <p:cNvPr id="7775" name="Google Shape;7775;p8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4"/>
          <p:cNvGrpSpPr/>
          <p:nvPr/>
        </p:nvGrpSpPr>
        <p:grpSpPr>
          <a:xfrm>
            <a:off x="6191762" y="2739455"/>
            <a:ext cx="356096" cy="354469"/>
            <a:chOff x="-9089725" y="3180200"/>
            <a:chExt cx="353550" cy="351900"/>
          </a:xfrm>
        </p:grpSpPr>
        <p:sp>
          <p:nvSpPr>
            <p:cNvPr id="7786" name="Google Shape;7786;p8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84"/>
          <p:cNvGrpSpPr/>
          <p:nvPr/>
        </p:nvGrpSpPr>
        <p:grpSpPr>
          <a:xfrm>
            <a:off x="7083760" y="1819260"/>
            <a:ext cx="358588" cy="357642"/>
            <a:chOff x="7083760" y="1971660"/>
            <a:chExt cx="358588" cy="357642"/>
          </a:xfrm>
        </p:grpSpPr>
        <p:sp>
          <p:nvSpPr>
            <p:cNvPr id="7789" name="Google Shape;7789;p8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1" name="Google Shape;7801;p84"/>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02" name="Google Shape;7802;p84"/>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06" name="Shape 7806"/>
        <p:cNvGrpSpPr/>
        <p:nvPr/>
      </p:nvGrpSpPr>
      <p:grpSpPr>
        <a:xfrm>
          <a:off x="0" y="0"/>
          <a:ext cx="0" cy="0"/>
          <a:chOff x="0" y="0"/>
          <a:chExt cx="0" cy="0"/>
        </a:xfrm>
      </p:grpSpPr>
      <p:sp>
        <p:nvSpPr>
          <p:cNvPr id="7807" name="Google Shape;7807;p8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8" name="Google Shape;7808;p85"/>
          <p:cNvGrpSpPr/>
          <p:nvPr/>
        </p:nvGrpSpPr>
        <p:grpSpPr>
          <a:xfrm>
            <a:off x="748855" y="2243507"/>
            <a:ext cx="452798" cy="449473"/>
            <a:chOff x="-21322300" y="3693325"/>
            <a:chExt cx="306400" cy="304150"/>
          </a:xfrm>
        </p:grpSpPr>
        <p:sp>
          <p:nvSpPr>
            <p:cNvPr id="7809" name="Google Shape;7809;p8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5"/>
          <p:cNvGrpSpPr/>
          <p:nvPr/>
        </p:nvGrpSpPr>
        <p:grpSpPr>
          <a:xfrm>
            <a:off x="748263" y="2810244"/>
            <a:ext cx="453980" cy="422540"/>
            <a:chOff x="-21322300" y="4077125"/>
            <a:chExt cx="307200" cy="285925"/>
          </a:xfrm>
        </p:grpSpPr>
        <p:sp>
          <p:nvSpPr>
            <p:cNvPr id="7814" name="Google Shape;7814;p8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85"/>
          <p:cNvGrpSpPr/>
          <p:nvPr/>
        </p:nvGrpSpPr>
        <p:grpSpPr>
          <a:xfrm>
            <a:off x="3525440" y="1689128"/>
            <a:ext cx="451653" cy="450212"/>
            <a:chOff x="-19394200" y="3333800"/>
            <a:chExt cx="305625" cy="304650"/>
          </a:xfrm>
        </p:grpSpPr>
        <p:sp>
          <p:nvSpPr>
            <p:cNvPr id="7827" name="Google Shape;7827;p8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85"/>
          <p:cNvGrpSpPr/>
          <p:nvPr/>
        </p:nvGrpSpPr>
        <p:grpSpPr>
          <a:xfrm>
            <a:off x="3524276" y="2243580"/>
            <a:ext cx="453980" cy="449325"/>
            <a:chOff x="-19396575" y="3708500"/>
            <a:chExt cx="307200" cy="304050"/>
          </a:xfrm>
        </p:grpSpPr>
        <p:sp>
          <p:nvSpPr>
            <p:cNvPr id="7837" name="Google Shape;7837;p8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85"/>
          <p:cNvGrpSpPr/>
          <p:nvPr/>
        </p:nvGrpSpPr>
        <p:grpSpPr>
          <a:xfrm>
            <a:off x="3518457" y="2796461"/>
            <a:ext cx="465618" cy="450101"/>
            <a:chOff x="-19394200" y="4084200"/>
            <a:chExt cx="315075" cy="304575"/>
          </a:xfrm>
        </p:grpSpPr>
        <p:sp>
          <p:nvSpPr>
            <p:cNvPr id="7841" name="Google Shape;7841;p8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85"/>
          <p:cNvGrpSpPr/>
          <p:nvPr/>
        </p:nvGrpSpPr>
        <p:grpSpPr>
          <a:xfrm>
            <a:off x="6324167" y="1689001"/>
            <a:ext cx="400447" cy="450470"/>
            <a:chOff x="-17526750" y="3309200"/>
            <a:chExt cx="270975" cy="304825"/>
          </a:xfrm>
        </p:grpSpPr>
        <p:sp>
          <p:nvSpPr>
            <p:cNvPr id="7848" name="Google Shape;7848;p8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5"/>
          <p:cNvGrpSpPr/>
          <p:nvPr/>
        </p:nvGrpSpPr>
        <p:grpSpPr>
          <a:xfrm>
            <a:off x="6300319" y="2244173"/>
            <a:ext cx="448143" cy="448143"/>
            <a:chOff x="-17542500" y="3684100"/>
            <a:chExt cx="303250" cy="303250"/>
          </a:xfrm>
        </p:grpSpPr>
        <p:sp>
          <p:nvSpPr>
            <p:cNvPr id="7854" name="Google Shape;7854;p8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85"/>
          <p:cNvGrpSpPr/>
          <p:nvPr/>
        </p:nvGrpSpPr>
        <p:grpSpPr>
          <a:xfrm>
            <a:off x="6299728" y="2810817"/>
            <a:ext cx="449325" cy="421395"/>
            <a:chOff x="-17542500" y="4068450"/>
            <a:chExt cx="304050" cy="285150"/>
          </a:xfrm>
        </p:grpSpPr>
        <p:sp>
          <p:nvSpPr>
            <p:cNvPr id="7862" name="Google Shape;7862;p8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85"/>
          <p:cNvGrpSpPr/>
          <p:nvPr/>
        </p:nvGrpSpPr>
        <p:grpSpPr>
          <a:xfrm>
            <a:off x="3530150" y="3342211"/>
            <a:ext cx="343404" cy="449325"/>
            <a:chOff x="-15652200" y="3335975"/>
            <a:chExt cx="232375" cy="304050"/>
          </a:xfrm>
        </p:grpSpPr>
        <p:sp>
          <p:nvSpPr>
            <p:cNvPr id="7869" name="Google Shape;7869;p8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5"/>
          <p:cNvGrpSpPr/>
          <p:nvPr/>
        </p:nvGrpSpPr>
        <p:grpSpPr>
          <a:xfrm>
            <a:off x="1304064" y="2243729"/>
            <a:ext cx="449325" cy="449030"/>
            <a:chOff x="-20945825" y="3692175"/>
            <a:chExt cx="304050" cy="303850"/>
          </a:xfrm>
        </p:grpSpPr>
        <p:sp>
          <p:nvSpPr>
            <p:cNvPr id="7879" name="Google Shape;7879;p8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85"/>
          <p:cNvGrpSpPr/>
          <p:nvPr/>
        </p:nvGrpSpPr>
        <p:grpSpPr>
          <a:xfrm>
            <a:off x="4110888" y="1689848"/>
            <a:ext cx="372516" cy="448771"/>
            <a:chOff x="-18994100" y="3334775"/>
            <a:chExt cx="252075" cy="303675"/>
          </a:xfrm>
        </p:grpSpPr>
        <p:sp>
          <p:nvSpPr>
            <p:cNvPr id="7884" name="Google Shape;7884;p8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85"/>
          <p:cNvGrpSpPr/>
          <p:nvPr/>
        </p:nvGrpSpPr>
        <p:grpSpPr>
          <a:xfrm>
            <a:off x="4125445" y="2244743"/>
            <a:ext cx="343404" cy="446998"/>
            <a:chOff x="-18983850" y="3710075"/>
            <a:chExt cx="232375" cy="302475"/>
          </a:xfrm>
        </p:grpSpPr>
        <p:sp>
          <p:nvSpPr>
            <p:cNvPr id="7889" name="Google Shape;7889;p8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85"/>
          <p:cNvGrpSpPr/>
          <p:nvPr/>
        </p:nvGrpSpPr>
        <p:grpSpPr>
          <a:xfrm>
            <a:off x="1303491" y="1689573"/>
            <a:ext cx="450470" cy="449325"/>
            <a:chOff x="-20946600" y="3317850"/>
            <a:chExt cx="304825" cy="304050"/>
          </a:xfrm>
        </p:grpSpPr>
        <p:sp>
          <p:nvSpPr>
            <p:cNvPr id="7894" name="Google Shape;7894;p8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85"/>
          <p:cNvGrpSpPr/>
          <p:nvPr/>
        </p:nvGrpSpPr>
        <p:grpSpPr>
          <a:xfrm>
            <a:off x="1329667" y="2797442"/>
            <a:ext cx="398119" cy="448143"/>
            <a:chOff x="-20930075" y="4066100"/>
            <a:chExt cx="269400" cy="303250"/>
          </a:xfrm>
        </p:grpSpPr>
        <p:sp>
          <p:nvSpPr>
            <p:cNvPr id="7898" name="Google Shape;7898;p8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5"/>
          <p:cNvGrpSpPr/>
          <p:nvPr/>
        </p:nvGrpSpPr>
        <p:grpSpPr>
          <a:xfrm>
            <a:off x="4071911" y="2797422"/>
            <a:ext cx="450470" cy="448180"/>
            <a:chOff x="-19020075" y="4084200"/>
            <a:chExt cx="304825" cy="303275"/>
          </a:xfrm>
        </p:grpSpPr>
        <p:sp>
          <p:nvSpPr>
            <p:cNvPr id="7901" name="Google Shape;7901;p8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85"/>
          <p:cNvGrpSpPr/>
          <p:nvPr/>
        </p:nvGrpSpPr>
        <p:grpSpPr>
          <a:xfrm>
            <a:off x="6889176" y="1689001"/>
            <a:ext cx="396937" cy="450470"/>
            <a:chOff x="-17149475" y="3309200"/>
            <a:chExt cx="268600" cy="304825"/>
          </a:xfrm>
        </p:grpSpPr>
        <p:sp>
          <p:nvSpPr>
            <p:cNvPr id="7911" name="Google Shape;7911;p8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85"/>
          <p:cNvGrpSpPr/>
          <p:nvPr/>
        </p:nvGrpSpPr>
        <p:grpSpPr>
          <a:xfrm>
            <a:off x="6862982" y="2258120"/>
            <a:ext cx="449325" cy="420249"/>
            <a:chOff x="-17168375" y="3692750"/>
            <a:chExt cx="304050" cy="284375"/>
          </a:xfrm>
        </p:grpSpPr>
        <p:sp>
          <p:nvSpPr>
            <p:cNvPr id="7914" name="Google Shape;7914;p8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85"/>
          <p:cNvGrpSpPr/>
          <p:nvPr/>
        </p:nvGrpSpPr>
        <p:grpSpPr>
          <a:xfrm>
            <a:off x="6859491" y="2796852"/>
            <a:ext cx="456308" cy="449325"/>
            <a:chOff x="-17170750" y="4058800"/>
            <a:chExt cx="308775" cy="304050"/>
          </a:xfrm>
        </p:grpSpPr>
        <p:sp>
          <p:nvSpPr>
            <p:cNvPr id="7922" name="Google Shape;7922;p8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85"/>
          <p:cNvGrpSpPr/>
          <p:nvPr/>
        </p:nvGrpSpPr>
        <p:grpSpPr>
          <a:xfrm>
            <a:off x="5721388" y="3343358"/>
            <a:ext cx="450470" cy="446998"/>
            <a:chOff x="-15688425" y="3707725"/>
            <a:chExt cx="304825" cy="302475"/>
          </a:xfrm>
        </p:grpSpPr>
        <p:sp>
          <p:nvSpPr>
            <p:cNvPr id="7940" name="Google Shape;7940;p8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85"/>
          <p:cNvGrpSpPr/>
          <p:nvPr/>
        </p:nvGrpSpPr>
        <p:grpSpPr>
          <a:xfrm>
            <a:off x="1865544" y="1690441"/>
            <a:ext cx="451653" cy="447589"/>
            <a:chOff x="-20572500" y="3319025"/>
            <a:chExt cx="305625" cy="302875"/>
          </a:xfrm>
        </p:grpSpPr>
        <p:sp>
          <p:nvSpPr>
            <p:cNvPr id="7947" name="Google Shape;7947;p8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85"/>
          <p:cNvGrpSpPr/>
          <p:nvPr/>
        </p:nvGrpSpPr>
        <p:grpSpPr>
          <a:xfrm>
            <a:off x="1866708" y="2305410"/>
            <a:ext cx="449325" cy="325670"/>
            <a:chOff x="-20571700" y="3722875"/>
            <a:chExt cx="304050" cy="220375"/>
          </a:xfrm>
        </p:grpSpPr>
        <p:sp>
          <p:nvSpPr>
            <p:cNvPr id="7950" name="Google Shape;7950;p8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85"/>
          <p:cNvGrpSpPr/>
          <p:nvPr/>
        </p:nvGrpSpPr>
        <p:grpSpPr>
          <a:xfrm>
            <a:off x="1866135" y="2796278"/>
            <a:ext cx="450470" cy="450470"/>
            <a:chOff x="-20571700" y="4066875"/>
            <a:chExt cx="304825" cy="304825"/>
          </a:xfrm>
        </p:grpSpPr>
        <p:sp>
          <p:nvSpPr>
            <p:cNvPr id="7958" name="Google Shape;7958;p8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85"/>
          <p:cNvGrpSpPr/>
          <p:nvPr/>
        </p:nvGrpSpPr>
        <p:grpSpPr>
          <a:xfrm>
            <a:off x="4632837" y="1688259"/>
            <a:ext cx="453980" cy="451948"/>
            <a:chOff x="-18645175" y="3334200"/>
            <a:chExt cx="307200" cy="305825"/>
          </a:xfrm>
        </p:grpSpPr>
        <p:sp>
          <p:nvSpPr>
            <p:cNvPr id="7965" name="Google Shape;7965;p8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5"/>
          <p:cNvGrpSpPr/>
          <p:nvPr/>
        </p:nvGrpSpPr>
        <p:grpSpPr>
          <a:xfrm>
            <a:off x="4633429" y="2242989"/>
            <a:ext cx="452798" cy="450507"/>
            <a:chOff x="-18645175" y="3708500"/>
            <a:chExt cx="306400" cy="304850"/>
          </a:xfrm>
        </p:grpSpPr>
        <p:sp>
          <p:nvSpPr>
            <p:cNvPr id="7971" name="Google Shape;7971;p8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5"/>
          <p:cNvGrpSpPr/>
          <p:nvPr/>
        </p:nvGrpSpPr>
        <p:grpSpPr>
          <a:xfrm>
            <a:off x="4631101" y="2795630"/>
            <a:ext cx="457453" cy="451763"/>
            <a:chOff x="-18647525" y="4082625"/>
            <a:chExt cx="309550" cy="305700"/>
          </a:xfrm>
        </p:grpSpPr>
        <p:sp>
          <p:nvSpPr>
            <p:cNvPr id="7979" name="Google Shape;7979;p8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85"/>
          <p:cNvGrpSpPr/>
          <p:nvPr/>
        </p:nvGrpSpPr>
        <p:grpSpPr>
          <a:xfrm>
            <a:off x="7441485" y="1689592"/>
            <a:ext cx="395755" cy="449288"/>
            <a:chOff x="-16775350" y="3309200"/>
            <a:chExt cx="267800" cy="304025"/>
          </a:xfrm>
        </p:grpSpPr>
        <p:sp>
          <p:nvSpPr>
            <p:cNvPr id="7984" name="Google Shape;7984;p8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5"/>
          <p:cNvGrpSpPr/>
          <p:nvPr/>
        </p:nvGrpSpPr>
        <p:grpSpPr>
          <a:xfrm>
            <a:off x="7441485" y="2241827"/>
            <a:ext cx="395755" cy="452835"/>
            <a:chOff x="-16775350" y="3683300"/>
            <a:chExt cx="267800" cy="306425"/>
          </a:xfrm>
        </p:grpSpPr>
        <p:sp>
          <p:nvSpPr>
            <p:cNvPr id="7988" name="Google Shape;7988;p8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85"/>
          <p:cNvGrpSpPr/>
          <p:nvPr/>
        </p:nvGrpSpPr>
        <p:grpSpPr>
          <a:xfrm>
            <a:off x="7413536" y="2796870"/>
            <a:ext cx="451653" cy="449288"/>
            <a:chOff x="-16794250" y="4058225"/>
            <a:chExt cx="305625" cy="304025"/>
          </a:xfrm>
        </p:grpSpPr>
        <p:sp>
          <p:nvSpPr>
            <p:cNvPr id="7992" name="Google Shape;7992;p8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1" name="Google Shape;8001;p8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2" name="Google Shape;8002;p85"/>
          <p:cNvGrpSpPr/>
          <p:nvPr/>
        </p:nvGrpSpPr>
        <p:grpSpPr>
          <a:xfrm>
            <a:off x="2414953" y="1689573"/>
            <a:ext cx="457453" cy="449325"/>
            <a:chOff x="-20199150" y="3317850"/>
            <a:chExt cx="309550" cy="304050"/>
          </a:xfrm>
        </p:grpSpPr>
        <p:sp>
          <p:nvSpPr>
            <p:cNvPr id="8003" name="Google Shape;8003;p8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85"/>
          <p:cNvGrpSpPr/>
          <p:nvPr/>
        </p:nvGrpSpPr>
        <p:grpSpPr>
          <a:xfrm>
            <a:off x="2417281" y="2242861"/>
            <a:ext cx="452798" cy="450766"/>
            <a:chOff x="-20199150" y="3693150"/>
            <a:chExt cx="306400" cy="305025"/>
          </a:xfrm>
        </p:grpSpPr>
        <p:sp>
          <p:nvSpPr>
            <p:cNvPr id="8011" name="Google Shape;8011;p8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85"/>
          <p:cNvGrpSpPr/>
          <p:nvPr/>
        </p:nvGrpSpPr>
        <p:grpSpPr>
          <a:xfrm>
            <a:off x="2417854" y="2795687"/>
            <a:ext cx="451653" cy="451653"/>
            <a:chOff x="-20197575" y="4066875"/>
            <a:chExt cx="305625" cy="305625"/>
          </a:xfrm>
        </p:grpSpPr>
        <p:sp>
          <p:nvSpPr>
            <p:cNvPr id="8018" name="Google Shape;8018;p8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5"/>
          <p:cNvGrpSpPr/>
          <p:nvPr/>
        </p:nvGrpSpPr>
        <p:grpSpPr>
          <a:xfrm>
            <a:off x="5200071" y="1687520"/>
            <a:ext cx="449325" cy="453426"/>
            <a:chOff x="-18271050" y="3333200"/>
            <a:chExt cx="304050" cy="306825"/>
          </a:xfrm>
        </p:grpSpPr>
        <p:sp>
          <p:nvSpPr>
            <p:cNvPr id="8027" name="Google Shape;8027;p8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85"/>
          <p:cNvGrpSpPr/>
          <p:nvPr/>
        </p:nvGrpSpPr>
        <p:grpSpPr>
          <a:xfrm>
            <a:off x="5200644" y="2244171"/>
            <a:ext cx="448180" cy="448143"/>
            <a:chOff x="-18270275" y="3710875"/>
            <a:chExt cx="303275" cy="303250"/>
          </a:xfrm>
        </p:grpSpPr>
        <p:sp>
          <p:nvSpPr>
            <p:cNvPr id="8033" name="Google Shape;8033;p8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85"/>
          <p:cNvGrpSpPr/>
          <p:nvPr/>
        </p:nvGrpSpPr>
        <p:grpSpPr>
          <a:xfrm>
            <a:off x="5254196" y="2797422"/>
            <a:ext cx="341076" cy="448180"/>
            <a:chOff x="-18234025" y="4084200"/>
            <a:chExt cx="230800" cy="303275"/>
          </a:xfrm>
        </p:grpSpPr>
        <p:sp>
          <p:nvSpPr>
            <p:cNvPr id="8040" name="Google Shape;8040;p8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85"/>
          <p:cNvGrpSpPr/>
          <p:nvPr/>
        </p:nvGrpSpPr>
        <p:grpSpPr>
          <a:xfrm>
            <a:off x="2366751" y="3341641"/>
            <a:ext cx="449325" cy="450470"/>
            <a:chOff x="-16419350" y="3308400"/>
            <a:chExt cx="304050" cy="304825"/>
          </a:xfrm>
        </p:grpSpPr>
        <p:sp>
          <p:nvSpPr>
            <p:cNvPr id="8044" name="Google Shape;8044;p8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85"/>
          <p:cNvGrpSpPr/>
          <p:nvPr/>
        </p:nvGrpSpPr>
        <p:grpSpPr>
          <a:xfrm>
            <a:off x="4638306" y="3340423"/>
            <a:ext cx="395755" cy="452872"/>
            <a:chOff x="-16401225" y="3683275"/>
            <a:chExt cx="267800" cy="306450"/>
          </a:xfrm>
        </p:grpSpPr>
        <p:sp>
          <p:nvSpPr>
            <p:cNvPr id="8052" name="Google Shape;8052;p8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85"/>
          <p:cNvGrpSpPr/>
          <p:nvPr/>
        </p:nvGrpSpPr>
        <p:grpSpPr>
          <a:xfrm>
            <a:off x="8003755" y="2797062"/>
            <a:ext cx="450470" cy="448180"/>
            <a:chOff x="-16419350" y="4058200"/>
            <a:chExt cx="304825" cy="303275"/>
          </a:xfrm>
        </p:grpSpPr>
        <p:sp>
          <p:nvSpPr>
            <p:cNvPr id="8060" name="Google Shape;8060;p8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5"/>
          <p:cNvGrpSpPr/>
          <p:nvPr/>
        </p:nvGrpSpPr>
        <p:grpSpPr>
          <a:xfrm>
            <a:off x="4030643" y="3343080"/>
            <a:ext cx="450507" cy="447589"/>
            <a:chOff x="-15296200" y="3326900"/>
            <a:chExt cx="304850" cy="302875"/>
          </a:xfrm>
        </p:grpSpPr>
        <p:sp>
          <p:nvSpPr>
            <p:cNvPr id="8068" name="Google Shape;8068;p8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85"/>
          <p:cNvGrpSpPr/>
          <p:nvPr/>
        </p:nvGrpSpPr>
        <p:grpSpPr>
          <a:xfrm>
            <a:off x="2946296" y="1706881"/>
            <a:ext cx="486566" cy="414708"/>
            <a:chOff x="-19835275" y="3330250"/>
            <a:chExt cx="329250" cy="280625"/>
          </a:xfrm>
        </p:grpSpPr>
        <p:sp>
          <p:nvSpPr>
            <p:cNvPr id="8074" name="Google Shape;8074;p8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5"/>
          <p:cNvGrpSpPr/>
          <p:nvPr/>
        </p:nvGrpSpPr>
        <p:grpSpPr>
          <a:xfrm>
            <a:off x="2964325" y="2243470"/>
            <a:ext cx="450507" cy="449547"/>
            <a:chOff x="-19822675" y="3692750"/>
            <a:chExt cx="304850" cy="304200"/>
          </a:xfrm>
        </p:grpSpPr>
        <p:sp>
          <p:nvSpPr>
            <p:cNvPr id="8078" name="Google Shape;8078;p8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85"/>
          <p:cNvGrpSpPr/>
          <p:nvPr/>
        </p:nvGrpSpPr>
        <p:grpSpPr>
          <a:xfrm>
            <a:off x="2964916" y="2796278"/>
            <a:ext cx="449325" cy="450470"/>
            <a:chOff x="-19822675" y="4066875"/>
            <a:chExt cx="304050" cy="304825"/>
          </a:xfrm>
        </p:grpSpPr>
        <p:sp>
          <p:nvSpPr>
            <p:cNvPr id="8084" name="Google Shape;8084;p8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85"/>
          <p:cNvGrpSpPr/>
          <p:nvPr/>
        </p:nvGrpSpPr>
        <p:grpSpPr>
          <a:xfrm>
            <a:off x="5773985" y="1689571"/>
            <a:ext cx="399302" cy="449325"/>
            <a:chOff x="-17878825" y="3334400"/>
            <a:chExt cx="270200" cy="304050"/>
          </a:xfrm>
        </p:grpSpPr>
        <p:sp>
          <p:nvSpPr>
            <p:cNvPr id="8091" name="Google Shape;8091;p8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5"/>
          <p:cNvGrpSpPr/>
          <p:nvPr/>
        </p:nvGrpSpPr>
        <p:grpSpPr>
          <a:xfrm>
            <a:off x="5747809" y="2242416"/>
            <a:ext cx="451653" cy="451653"/>
            <a:chOff x="-17896150" y="3709300"/>
            <a:chExt cx="305625" cy="305625"/>
          </a:xfrm>
        </p:grpSpPr>
        <p:sp>
          <p:nvSpPr>
            <p:cNvPr id="8099" name="Google Shape;8099;p8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85"/>
          <p:cNvGrpSpPr/>
          <p:nvPr/>
        </p:nvGrpSpPr>
        <p:grpSpPr>
          <a:xfrm>
            <a:off x="5775740" y="2795686"/>
            <a:ext cx="395792" cy="451653"/>
            <a:chOff x="-17878025" y="4082625"/>
            <a:chExt cx="267825" cy="305625"/>
          </a:xfrm>
        </p:grpSpPr>
        <p:sp>
          <p:nvSpPr>
            <p:cNvPr id="8104" name="Google Shape;8104;p8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85"/>
          <p:cNvGrpSpPr/>
          <p:nvPr/>
        </p:nvGrpSpPr>
        <p:grpSpPr>
          <a:xfrm>
            <a:off x="2919632" y="3355015"/>
            <a:ext cx="450507" cy="423722"/>
            <a:chOff x="-16044450" y="3317850"/>
            <a:chExt cx="304850" cy="286725"/>
          </a:xfrm>
        </p:grpSpPr>
        <p:sp>
          <p:nvSpPr>
            <p:cNvPr id="8112" name="Google Shape;8112;p8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6" name="Google Shape;8116;p8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7" name="Google Shape;8117;p85"/>
          <p:cNvGrpSpPr/>
          <p:nvPr/>
        </p:nvGrpSpPr>
        <p:grpSpPr>
          <a:xfrm>
            <a:off x="8042149" y="2243724"/>
            <a:ext cx="373662" cy="449030"/>
            <a:chOff x="-16018450" y="4058400"/>
            <a:chExt cx="252850" cy="303850"/>
          </a:xfrm>
        </p:grpSpPr>
        <p:sp>
          <p:nvSpPr>
            <p:cNvPr id="8118" name="Google Shape;8118;p8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2" name="Google Shape;8122;p8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5"/>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27" name="Shape 8127"/>
        <p:cNvGrpSpPr/>
        <p:nvPr/>
      </p:nvGrpSpPr>
      <p:grpSpPr>
        <a:xfrm>
          <a:off x="0" y="0"/>
          <a:ext cx="0" cy="0"/>
          <a:chOff x="0" y="0"/>
          <a:chExt cx="0" cy="0"/>
        </a:xfrm>
      </p:grpSpPr>
      <p:grpSp>
        <p:nvGrpSpPr>
          <p:cNvPr id="8128" name="Google Shape;8128;p86"/>
          <p:cNvGrpSpPr/>
          <p:nvPr/>
        </p:nvGrpSpPr>
        <p:grpSpPr>
          <a:xfrm>
            <a:off x="845901" y="1689241"/>
            <a:ext cx="442337" cy="419623"/>
            <a:chOff x="-6696925" y="3272575"/>
            <a:chExt cx="307200" cy="291425"/>
          </a:xfrm>
        </p:grpSpPr>
        <p:sp>
          <p:nvSpPr>
            <p:cNvPr id="8129" name="Google Shape;8129;p8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86"/>
          <p:cNvGrpSpPr/>
          <p:nvPr/>
        </p:nvGrpSpPr>
        <p:grpSpPr>
          <a:xfrm>
            <a:off x="845884" y="2204636"/>
            <a:ext cx="442373" cy="420775"/>
            <a:chOff x="-6690625" y="3631325"/>
            <a:chExt cx="307225" cy="292225"/>
          </a:xfrm>
        </p:grpSpPr>
        <p:sp>
          <p:nvSpPr>
            <p:cNvPr id="8132" name="Google Shape;8132;p8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86"/>
          <p:cNvGrpSpPr/>
          <p:nvPr/>
        </p:nvGrpSpPr>
        <p:grpSpPr>
          <a:xfrm>
            <a:off x="868005" y="2756972"/>
            <a:ext cx="421927" cy="419371"/>
            <a:chOff x="-6689825" y="3992050"/>
            <a:chExt cx="293025" cy="291250"/>
          </a:xfrm>
        </p:grpSpPr>
        <p:sp>
          <p:nvSpPr>
            <p:cNvPr id="8138" name="Google Shape;8138;p8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0" name="Google Shape;8150;p8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1" name="Google Shape;8151;p86"/>
          <p:cNvGrpSpPr/>
          <p:nvPr/>
        </p:nvGrpSpPr>
        <p:grpSpPr>
          <a:xfrm>
            <a:off x="3551317" y="2205192"/>
            <a:ext cx="423043" cy="419659"/>
            <a:chOff x="-4837325" y="3612425"/>
            <a:chExt cx="293800" cy="291450"/>
          </a:xfrm>
        </p:grpSpPr>
        <p:sp>
          <p:nvSpPr>
            <p:cNvPr id="8152" name="Google Shape;8152;p8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86"/>
          <p:cNvGrpSpPr/>
          <p:nvPr/>
        </p:nvGrpSpPr>
        <p:grpSpPr>
          <a:xfrm>
            <a:off x="3564349" y="2756826"/>
            <a:ext cx="420775" cy="419659"/>
            <a:chOff x="-4837325" y="3971575"/>
            <a:chExt cx="292225" cy="291450"/>
          </a:xfrm>
        </p:grpSpPr>
        <p:sp>
          <p:nvSpPr>
            <p:cNvPr id="8156" name="Google Shape;8156;p8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86"/>
          <p:cNvGrpSpPr/>
          <p:nvPr/>
        </p:nvGrpSpPr>
        <p:grpSpPr>
          <a:xfrm>
            <a:off x="6256364" y="1714185"/>
            <a:ext cx="430998" cy="369730"/>
            <a:chOff x="-3037625" y="3254850"/>
            <a:chExt cx="299325" cy="256775"/>
          </a:xfrm>
        </p:grpSpPr>
        <p:sp>
          <p:nvSpPr>
            <p:cNvPr id="8163" name="Google Shape;8163;p8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86"/>
          <p:cNvGrpSpPr/>
          <p:nvPr/>
        </p:nvGrpSpPr>
        <p:grpSpPr>
          <a:xfrm>
            <a:off x="6260324" y="2204615"/>
            <a:ext cx="423079" cy="420811"/>
            <a:chOff x="-3031325" y="3597450"/>
            <a:chExt cx="293825" cy="292250"/>
          </a:xfrm>
        </p:grpSpPr>
        <p:sp>
          <p:nvSpPr>
            <p:cNvPr id="8168" name="Google Shape;8168;p8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86"/>
          <p:cNvGrpSpPr/>
          <p:nvPr/>
        </p:nvGrpSpPr>
        <p:grpSpPr>
          <a:xfrm>
            <a:off x="6272798" y="2781214"/>
            <a:ext cx="421927" cy="370882"/>
            <a:chOff x="-3030525" y="3973150"/>
            <a:chExt cx="293025" cy="257575"/>
          </a:xfrm>
        </p:grpSpPr>
        <p:sp>
          <p:nvSpPr>
            <p:cNvPr id="8173" name="Google Shape;8173;p8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86"/>
          <p:cNvGrpSpPr/>
          <p:nvPr/>
        </p:nvGrpSpPr>
        <p:grpSpPr>
          <a:xfrm>
            <a:off x="1374391" y="3369426"/>
            <a:ext cx="421927" cy="297195"/>
            <a:chOff x="-1199300" y="3279250"/>
            <a:chExt cx="293025" cy="206400"/>
          </a:xfrm>
        </p:grpSpPr>
        <p:sp>
          <p:nvSpPr>
            <p:cNvPr id="8176" name="Google Shape;8176;p8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86"/>
          <p:cNvGrpSpPr/>
          <p:nvPr/>
        </p:nvGrpSpPr>
        <p:grpSpPr>
          <a:xfrm>
            <a:off x="1381477" y="1688773"/>
            <a:ext cx="444605" cy="420559"/>
            <a:chOff x="-6338550" y="3272950"/>
            <a:chExt cx="308775" cy="292075"/>
          </a:xfrm>
        </p:grpSpPr>
        <p:sp>
          <p:nvSpPr>
            <p:cNvPr id="8181" name="Google Shape;8181;p8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6"/>
          <p:cNvGrpSpPr/>
          <p:nvPr/>
        </p:nvGrpSpPr>
        <p:grpSpPr>
          <a:xfrm>
            <a:off x="1392817" y="2205194"/>
            <a:ext cx="421927" cy="419659"/>
            <a:chOff x="-6329100" y="3632100"/>
            <a:chExt cx="293025" cy="291450"/>
          </a:xfrm>
        </p:grpSpPr>
        <p:sp>
          <p:nvSpPr>
            <p:cNvPr id="8185" name="Google Shape;8185;p8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6"/>
          <p:cNvGrpSpPr/>
          <p:nvPr/>
        </p:nvGrpSpPr>
        <p:grpSpPr>
          <a:xfrm>
            <a:off x="1405867" y="2756828"/>
            <a:ext cx="419623" cy="419659"/>
            <a:chOff x="-6329875" y="3992050"/>
            <a:chExt cx="291425" cy="291450"/>
          </a:xfrm>
        </p:grpSpPr>
        <p:sp>
          <p:nvSpPr>
            <p:cNvPr id="8189" name="Google Shape;8189;p8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86"/>
          <p:cNvGrpSpPr/>
          <p:nvPr/>
        </p:nvGrpSpPr>
        <p:grpSpPr>
          <a:xfrm>
            <a:off x="4092004" y="1687530"/>
            <a:ext cx="423079" cy="423043"/>
            <a:chOff x="-4478975" y="3251700"/>
            <a:chExt cx="293825" cy="293800"/>
          </a:xfrm>
        </p:grpSpPr>
        <p:sp>
          <p:nvSpPr>
            <p:cNvPr id="8194" name="Google Shape;8194;p8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86"/>
          <p:cNvGrpSpPr/>
          <p:nvPr/>
        </p:nvGrpSpPr>
        <p:grpSpPr>
          <a:xfrm>
            <a:off x="4092004" y="2205192"/>
            <a:ext cx="423079" cy="419659"/>
            <a:chOff x="-4475825" y="3612425"/>
            <a:chExt cx="293825" cy="291450"/>
          </a:xfrm>
        </p:grpSpPr>
        <p:sp>
          <p:nvSpPr>
            <p:cNvPr id="8198" name="Google Shape;8198;p8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6"/>
          <p:cNvGrpSpPr/>
          <p:nvPr/>
        </p:nvGrpSpPr>
        <p:grpSpPr>
          <a:xfrm>
            <a:off x="4101077" y="2756844"/>
            <a:ext cx="428730" cy="419623"/>
            <a:chOff x="-4480550" y="3970800"/>
            <a:chExt cx="297750" cy="291425"/>
          </a:xfrm>
        </p:grpSpPr>
        <p:sp>
          <p:nvSpPr>
            <p:cNvPr id="8202" name="Google Shape;8202;p8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86"/>
          <p:cNvGrpSpPr/>
          <p:nvPr/>
        </p:nvGrpSpPr>
        <p:grpSpPr>
          <a:xfrm>
            <a:off x="6804910" y="1689221"/>
            <a:ext cx="415123" cy="419659"/>
            <a:chOff x="-2668225" y="3239075"/>
            <a:chExt cx="288300" cy="291450"/>
          </a:xfrm>
        </p:grpSpPr>
        <p:sp>
          <p:nvSpPr>
            <p:cNvPr id="8205" name="Google Shape;8205;p8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86"/>
          <p:cNvGrpSpPr/>
          <p:nvPr/>
        </p:nvGrpSpPr>
        <p:grpSpPr>
          <a:xfrm>
            <a:off x="6802066" y="2205191"/>
            <a:ext cx="420811" cy="419659"/>
            <a:chOff x="-2671375" y="3597450"/>
            <a:chExt cx="292250" cy="291450"/>
          </a:xfrm>
        </p:grpSpPr>
        <p:sp>
          <p:nvSpPr>
            <p:cNvPr id="8211" name="Google Shape;8211;p8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86"/>
          <p:cNvGrpSpPr/>
          <p:nvPr/>
        </p:nvGrpSpPr>
        <p:grpSpPr>
          <a:xfrm>
            <a:off x="6812849" y="2755691"/>
            <a:ext cx="423043" cy="421927"/>
            <a:chOff x="-2670575" y="3956600"/>
            <a:chExt cx="293800" cy="293025"/>
          </a:xfrm>
        </p:grpSpPr>
        <p:sp>
          <p:nvSpPr>
            <p:cNvPr id="8214" name="Google Shape;8214;p8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86"/>
          <p:cNvGrpSpPr/>
          <p:nvPr/>
        </p:nvGrpSpPr>
        <p:grpSpPr>
          <a:xfrm>
            <a:off x="3070370" y="3311947"/>
            <a:ext cx="426462" cy="418363"/>
            <a:chOff x="-1183550" y="3586525"/>
            <a:chExt cx="296175" cy="290550"/>
          </a:xfrm>
        </p:grpSpPr>
        <p:sp>
          <p:nvSpPr>
            <p:cNvPr id="8219" name="Google Shape;8219;p8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6"/>
          <p:cNvGrpSpPr/>
          <p:nvPr/>
        </p:nvGrpSpPr>
        <p:grpSpPr>
          <a:xfrm>
            <a:off x="1933980" y="1689799"/>
            <a:ext cx="420811" cy="418507"/>
            <a:chOff x="-5971525" y="3273750"/>
            <a:chExt cx="292250" cy="290650"/>
          </a:xfrm>
        </p:grpSpPr>
        <p:sp>
          <p:nvSpPr>
            <p:cNvPr id="8229" name="Google Shape;8229;p8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6"/>
          <p:cNvGrpSpPr/>
          <p:nvPr/>
        </p:nvGrpSpPr>
        <p:grpSpPr>
          <a:xfrm>
            <a:off x="1928310" y="2203826"/>
            <a:ext cx="432150" cy="422395"/>
            <a:chOff x="-5974675" y="3632100"/>
            <a:chExt cx="300125" cy="293350"/>
          </a:xfrm>
        </p:grpSpPr>
        <p:sp>
          <p:nvSpPr>
            <p:cNvPr id="8232" name="Google Shape;8232;p8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6"/>
          <p:cNvGrpSpPr/>
          <p:nvPr/>
        </p:nvGrpSpPr>
        <p:grpSpPr>
          <a:xfrm>
            <a:off x="1958351" y="2755694"/>
            <a:ext cx="395865" cy="421927"/>
            <a:chOff x="-5971525" y="3990475"/>
            <a:chExt cx="274925" cy="293025"/>
          </a:xfrm>
        </p:grpSpPr>
        <p:sp>
          <p:nvSpPr>
            <p:cNvPr id="8236" name="Google Shape;8236;p8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86"/>
          <p:cNvGrpSpPr/>
          <p:nvPr/>
        </p:nvGrpSpPr>
        <p:grpSpPr>
          <a:xfrm>
            <a:off x="4631558" y="1689798"/>
            <a:ext cx="420775" cy="418507"/>
            <a:chOff x="-4118225" y="3253275"/>
            <a:chExt cx="292225" cy="290650"/>
          </a:xfrm>
        </p:grpSpPr>
        <p:sp>
          <p:nvSpPr>
            <p:cNvPr id="8241" name="Google Shape;8241;p8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86"/>
          <p:cNvGrpSpPr/>
          <p:nvPr/>
        </p:nvGrpSpPr>
        <p:grpSpPr>
          <a:xfrm>
            <a:off x="4682008" y="2204922"/>
            <a:ext cx="319874" cy="420199"/>
            <a:chOff x="-4082800" y="3612425"/>
            <a:chExt cx="222150" cy="291825"/>
          </a:xfrm>
        </p:grpSpPr>
        <p:sp>
          <p:nvSpPr>
            <p:cNvPr id="8244" name="Google Shape;8244;p8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86"/>
          <p:cNvGrpSpPr/>
          <p:nvPr/>
        </p:nvGrpSpPr>
        <p:grpSpPr>
          <a:xfrm>
            <a:off x="4643456" y="2769876"/>
            <a:ext cx="420775" cy="393561"/>
            <a:chOff x="-4118225" y="3990475"/>
            <a:chExt cx="292225" cy="273325"/>
          </a:xfrm>
        </p:grpSpPr>
        <p:sp>
          <p:nvSpPr>
            <p:cNvPr id="8248" name="Google Shape;8248;p8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86"/>
          <p:cNvGrpSpPr/>
          <p:nvPr/>
        </p:nvGrpSpPr>
        <p:grpSpPr>
          <a:xfrm>
            <a:off x="7354110" y="1688087"/>
            <a:ext cx="394713" cy="421927"/>
            <a:chOff x="-2312225" y="3238300"/>
            <a:chExt cx="274125" cy="293025"/>
          </a:xfrm>
        </p:grpSpPr>
        <p:sp>
          <p:nvSpPr>
            <p:cNvPr id="8253" name="Google Shape;8253;p8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86"/>
          <p:cNvGrpSpPr/>
          <p:nvPr/>
        </p:nvGrpSpPr>
        <p:grpSpPr>
          <a:xfrm>
            <a:off x="7341062" y="2153586"/>
            <a:ext cx="420811" cy="522864"/>
            <a:chOff x="-2310650" y="3525775"/>
            <a:chExt cx="292250" cy="363125"/>
          </a:xfrm>
        </p:grpSpPr>
        <p:sp>
          <p:nvSpPr>
            <p:cNvPr id="8256" name="Google Shape;8256;p8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86"/>
          <p:cNvGrpSpPr/>
          <p:nvPr/>
        </p:nvGrpSpPr>
        <p:grpSpPr>
          <a:xfrm>
            <a:off x="7351827" y="2756825"/>
            <a:ext cx="423079" cy="419659"/>
            <a:chOff x="-2310650" y="3958175"/>
            <a:chExt cx="293825" cy="291450"/>
          </a:xfrm>
        </p:grpSpPr>
        <p:sp>
          <p:nvSpPr>
            <p:cNvPr id="8261" name="Google Shape;8261;p8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6"/>
          <p:cNvGrpSpPr/>
          <p:nvPr/>
        </p:nvGrpSpPr>
        <p:grpSpPr>
          <a:xfrm>
            <a:off x="4718688" y="3308459"/>
            <a:ext cx="424159" cy="419659"/>
            <a:chOff x="-1182750" y="3962900"/>
            <a:chExt cx="294575" cy="291450"/>
          </a:xfrm>
        </p:grpSpPr>
        <p:sp>
          <p:nvSpPr>
            <p:cNvPr id="8264" name="Google Shape;8264;p8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86"/>
          <p:cNvGrpSpPr/>
          <p:nvPr/>
        </p:nvGrpSpPr>
        <p:grpSpPr>
          <a:xfrm>
            <a:off x="2471824" y="1689223"/>
            <a:ext cx="424195" cy="419659"/>
            <a:chOff x="-5611575" y="3272950"/>
            <a:chExt cx="294600" cy="291450"/>
          </a:xfrm>
        </p:grpSpPr>
        <p:sp>
          <p:nvSpPr>
            <p:cNvPr id="8272" name="Google Shape;8272;p8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86"/>
          <p:cNvGrpSpPr/>
          <p:nvPr/>
        </p:nvGrpSpPr>
        <p:grpSpPr>
          <a:xfrm>
            <a:off x="2471824" y="2205770"/>
            <a:ext cx="424195" cy="418507"/>
            <a:chOff x="-5613150" y="3632900"/>
            <a:chExt cx="294600" cy="290650"/>
          </a:xfrm>
        </p:grpSpPr>
        <p:sp>
          <p:nvSpPr>
            <p:cNvPr id="8278" name="Google Shape;8278;p8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86"/>
          <p:cNvGrpSpPr/>
          <p:nvPr/>
        </p:nvGrpSpPr>
        <p:grpSpPr>
          <a:xfrm>
            <a:off x="2483722" y="2756270"/>
            <a:ext cx="424195" cy="420775"/>
            <a:chOff x="-5613150" y="3991275"/>
            <a:chExt cx="294600" cy="292225"/>
          </a:xfrm>
        </p:grpSpPr>
        <p:sp>
          <p:nvSpPr>
            <p:cNvPr id="8281" name="Google Shape;8281;p8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6"/>
          <p:cNvGrpSpPr/>
          <p:nvPr/>
        </p:nvGrpSpPr>
        <p:grpSpPr>
          <a:xfrm>
            <a:off x="5155210" y="1689438"/>
            <a:ext cx="434634" cy="419227"/>
            <a:chOff x="-3768700" y="3253275"/>
            <a:chExt cx="301850" cy="291150"/>
          </a:xfrm>
        </p:grpSpPr>
        <p:sp>
          <p:nvSpPr>
            <p:cNvPr id="8291" name="Google Shape;8291;p8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6"/>
          <p:cNvGrpSpPr/>
          <p:nvPr/>
        </p:nvGrpSpPr>
        <p:grpSpPr>
          <a:xfrm>
            <a:off x="5159293" y="2217090"/>
            <a:ext cx="426462" cy="395865"/>
            <a:chOff x="-3808700" y="3628950"/>
            <a:chExt cx="296175" cy="274925"/>
          </a:xfrm>
        </p:grpSpPr>
        <p:sp>
          <p:nvSpPr>
            <p:cNvPr id="8295" name="Google Shape;8295;p8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86"/>
          <p:cNvGrpSpPr/>
          <p:nvPr/>
        </p:nvGrpSpPr>
        <p:grpSpPr>
          <a:xfrm>
            <a:off x="5224504" y="2756412"/>
            <a:ext cx="419443" cy="420487"/>
            <a:chOff x="-3771675" y="3971775"/>
            <a:chExt cx="291300" cy="292025"/>
          </a:xfrm>
        </p:grpSpPr>
        <p:sp>
          <p:nvSpPr>
            <p:cNvPr id="8299" name="Google Shape;8299;p8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86"/>
          <p:cNvGrpSpPr/>
          <p:nvPr/>
        </p:nvGrpSpPr>
        <p:grpSpPr>
          <a:xfrm>
            <a:off x="7885948" y="1716461"/>
            <a:ext cx="420271" cy="320774"/>
            <a:chOff x="-1951475" y="3273100"/>
            <a:chExt cx="291875" cy="222775"/>
          </a:xfrm>
        </p:grpSpPr>
        <p:sp>
          <p:nvSpPr>
            <p:cNvPr id="8305" name="Google Shape;8305;p8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86"/>
          <p:cNvGrpSpPr/>
          <p:nvPr/>
        </p:nvGrpSpPr>
        <p:grpSpPr>
          <a:xfrm>
            <a:off x="7883429" y="2205191"/>
            <a:ext cx="425310" cy="419659"/>
            <a:chOff x="-1951475" y="3597450"/>
            <a:chExt cx="295375" cy="291450"/>
          </a:xfrm>
        </p:grpSpPr>
        <p:sp>
          <p:nvSpPr>
            <p:cNvPr id="8309" name="Google Shape;8309;p8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86"/>
          <p:cNvGrpSpPr/>
          <p:nvPr/>
        </p:nvGrpSpPr>
        <p:grpSpPr>
          <a:xfrm>
            <a:off x="7885680" y="2756825"/>
            <a:ext cx="444605" cy="419659"/>
            <a:chOff x="-1960150" y="3956600"/>
            <a:chExt cx="308775" cy="291450"/>
          </a:xfrm>
        </p:grpSpPr>
        <p:sp>
          <p:nvSpPr>
            <p:cNvPr id="8314" name="Google Shape;8314;p8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86"/>
          <p:cNvGrpSpPr/>
          <p:nvPr/>
        </p:nvGrpSpPr>
        <p:grpSpPr>
          <a:xfrm>
            <a:off x="1939718" y="3307636"/>
            <a:ext cx="420775" cy="420775"/>
            <a:chOff x="-804700" y="3226500"/>
            <a:chExt cx="292225" cy="292225"/>
          </a:xfrm>
        </p:grpSpPr>
        <p:sp>
          <p:nvSpPr>
            <p:cNvPr id="8317" name="Google Shape;8317;p8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86"/>
          <p:cNvGrpSpPr/>
          <p:nvPr/>
        </p:nvGrpSpPr>
        <p:grpSpPr>
          <a:xfrm>
            <a:off x="3019809" y="1688647"/>
            <a:ext cx="420775" cy="420811"/>
            <a:chOff x="-5251625" y="3272950"/>
            <a:chExt cx="292225" cy="292250"/>
          </a:xfrm>
        </p:grpSpPr>
        <p:sp>
          <p:nvSpPr>
            <p:cNvPr id="8325" name="Google Shape;8325;p8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6"/>
          <p:cNvGrpSpPr/>
          <p:nvPr/>
        </p:nvGrpSpPr>
        <p:grpSpPr>
          <a:xfrm>
            <a:off x="3016407" y="2204348"/>
            <a:ext cx="427578" cy="421351"/>
            <a:chOff x="-5254775" y="3631325"/>
            <a:chExt cx="296950" cy="292625"/>
          </a:xfrm>
        </p:grpSpPr>
        <p:sp>
          <p:nvSpPr>
            <p:cNvPr id="8329" name="Google Shape;8329;p8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86"/>
          <p:cNvGrpSpPr/>
          <p:nvPr/>
        </p:nvGrpSpPr>
        <p:grpSpPr>
          <a:xfrm>
            <a:off x="3032265" y="2756270"/>
            <a:ext cx="419659" cy="420775"/>
            <a:chOff x="-5251625" y="3991275"/>
            <a:chExt cx="291450" cy="292225"/>
          </a:xfrm>
        </p:grpSpPr>
        <p:sp>
          <p:nvSpPr>
            <p:cNvPr id="8337" name="Google Shape;8337;p8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86"/>
          <p:cNvGrpSpPr/>
          <p:nvPr/>
        </p:nvGrpSpPr>
        <p:grpSpPr>
          <a:xfrm>
            <a:off x="5772848" y="1689240"/>
            <a:ext cx="319874" cy="419623"/>
            <a:chOff x="-3365275" y="3253275"/>
            <a:chExt cx="222150" cy="291425"/>
          </a:xfrm>
        </p:grpSpPr>
        <p:sp>
          <p:nvSpPr>
            <p:cNvPr id="8343" name="Google Shape;8343;p8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6"/>
          <p:cNvGrpSpPr/>
          <p:nvPr/>
        </p:nvGrpSpPr>
        <p:grpSpPr>
          <a:xfrm>
            <a:off x="5746786" y="2204058"/>
            <a:ext cx="371998" cy="421927"/>
            <a:chOff x="-3383375" y="3611625"/>
            <a:chExt cx="258350" cy="293025"/>
          </a:xfrm>
        </p:grpSpPr>
        <p:sp>
          <p:nvSpPr>
            <p:cNvPr id="8346" name="Google Shape;8346;p8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86"/>
          <p:cNvGrpSpPr/>
          <p:nvPr/>
        </p:nvGrpSpPr>
        <p:grpSpPr>
          <a:xfrm>
            <a:off x="5809135" y="2756826"/>
            <a:ext cx="271097" cy="419659"/>
            <a:chOff x="-3347950" y="3971575"/>
            <a:chExt cx="188275" cy="291450"/>
          </a:xfrm>
        </p:grpSpPr>
        <p:sp>
          <p:nvSpPr>
            <p:cNvPr id="8349" name="Google Shape;8349;p8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86"/>
          <p:cNvGrpSpPr/>
          <p:nvPr/>
        </p:nvGrpSpPr>
        <p:grpSpPr>
          <a:xfrm>
            <a:off x="858994" y="3307061"/>
            <a:ext cx="371998" cy="421927"/>
            <a:chOff x="-1575775" y="3238300"/>
            <a:chExt cx="258350" cy="293025"/>
          </a:xfrm>
        </p:grpSpPr>
        <p:sp>
          <p:nvSpPr>
            <p:cNvPr id="8353" name="Google Shape;8353;p8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86"/>
          <p:cNvGrpSpPr/>
          <p:nvPr/>
        </p:nvGrpSpPr>
        <p:grpSpPr>
          <a:xfrm>
            <a:off x="2503892" y="3309051"/>
            <a:ext cx="423079" cy="424159"/>
            <a:chOff x="-1591550" y="3597475"/>
            <a:chExt cx="293825" cy="294575"/>
          </a:xfrm>
        </p:grpSpPr>
        <p:sp>
          <p:nvSpPr>
            <p:cNvPr id="8359" name="Google Shape;8359;p8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6"/>
          <p:cNvGrpSpPr/>
          <p:nvPr/>
        </p:nvGrpSpPr>
        <p:grpSpPr>
          <a:xfrm>
            <a:off x="4153362" y="3318663"/>
            <a:ext cx="421927" cy="399248"/>
            <a:chOff x="-1592325" y="3957400"/>
            <a:chExt cx="293025" cy="277275"/>
          </a:xfrm>
        </p:grpSpPr>
        <p:sp>
          <p:nvSpPr>
            <p:cNvPr id="8363" name="Google Shape;8363;p8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86"/>
          <p:cNvGrpSpPr/>
          <p:nvPr/>
        </p:nvGrpSpPr>
        <p:grpSpPr>
          <a:xfrm>
            <a:off x="3640232" y="3310744"/>
            <a:ext cx="369730" cy="420775"/>
            <a:chOff x="-778700" y="3612425"/>
            <a:chExt cx="256775" cy="292225"/>
          </a:xfrm>
        </p:grpSpPr>
        <p:sp>
          <p:nvSpPr>
            <p:cNvPr id="8368" name="Google Shape;8368;p8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86"/>
          <p:cNvGrpSpPr/>
          <p:nvPr/>
        </p:nvGrpSpPr>
        <p:grpSpPr>
          <a:xfrm>
            <a:off x="6111733" y="3828305"/>
            <a:ext cx="340731" cy="387641"/>
            <a:chOff x="7728464" y="1561258"/>
            <a:chExt cx="349719" cy="397866"/>
          </a:xfrm>
        </p:grpSpPr>
        <p:sp>
          <p:nvSpPr>
            <p:cNvPr id="8375" name="Google Shape;8375;p8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86"/>
          <p:cNvGrpSpPr/>
          <p:nvPr/>
        </p:nvGrpSpPr>
        <p:grpSpPr>
          <a:xfrm>
            <a:off x="4034702" y="3828305"/>
            <a:ext cx="387681" cy="387641"/>
            <a:chOff x="5611350" y="1561258"/>
            <a:chExt cx="397907" cy="397866"/>
          </a:xfrm>
        </p:grpSpPr>
        <p:sp>
          <p:nvSpPr>
            <p:cNvPr id="8378" name="Google Shape;8378;p8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6"/>
          <p:cNvGrpSpPr/>
          <p:nvPr/>
        </p:nvGrpSpPr>
        <p:grpSpPr>
          <a:xfrm>
            <a:off x="4553987" y="3925571"/>
            <a:ext cx="387610" cy="193109"/>
            <a:chOff x="6140660" y="1661097"/>
            <a:chExt cx="397835" cy="198202"/>
          </a:xfrm>
        </p:grpSpPr>
        <p:sp>
          <p:nvSpPr>
            <p:cNvPr id="8383" name="Google Shape;8383;p8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86"/>
          <p:cNvGrpSpPr/>
          <p:nvPr/>
        </p:nvGrpSpPr>
        <p:grpSpPr>
          <a:xfrm>
            <a:off x="5073202" y="3828305"/>
            <a:ext cx="387681" cy="387641"/>
            <a:chOff x="6669907" y="1561258"/>
            <a:chExt cx="397907" cy="397866"/>
          </a:xfrm>
        </p:grpSpPr>
        <p:sp>
          <p:nvSpPr>
            <p:cNvPr id="8388" name="Google Shape;8388;p8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6"/>
          <p:cNvGrpSpPr/>
          <p:nvPr/>
        </p:nvGrpSpPr>
        <p:grpSpPr>
          <a:xfrm>
            <a:off x="1958433" y="3885842"/>
            <a:ext cx="387681" cy="272572"/>
            <a:chOff x="3386036" y="1746339"/>
            <a:chExt cx="397907" cy="279762"/>
          </a:xfrm>
        </p:grpSpPr>
        <p:sp>
          <p:nvSpPr>
            <p:cNvPr id="8394" name="Google Shape;8394;p8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6"/>
          <p:cNvGrpSpPr/>
          <p:nvPr/>
        </p:nvGrpSpPr>
        <p:grpSpPr>
          <a:xfrm>
            <a:off x="2996130" y="3828288"/>
            <a:ext cx="387681" cy="387681"/>
            <a:chOff x="4417380" y="1687279"/>
            <a:chExt cx="397907" cy="397907"/>
          </a:xfrm>
        </p:grpSpPr>
        <p:sp>
          <p:nvSpPr>
            <p:cNvPr id="8397" name="Google Shape;8397;p8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6"/>
          <p:cNvGrpSpPr/>
          <p:nvPr/>
        </p:nvGrpSpPr>
        <p:grpSpPr>
          <a:xfrm>
            <a:off x="7942611" y="3308537"/>
            <a:ext cx="387661" cy="387661"/>
            <a:chOff x="2869999" y="1687279"/>
            <a:chExt cx="397887" cy="397887"/>
          </a:xfrm>
        </p:grpSpPr>
        <p:sp>
          <p:nvSpPr>
            <p:cNvPr id="8400" name="Google Shape;8400;p8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6"/>
          <p:cNvGrpSpPr/>
          <p:nvPr/>
        </p:nvGrpSpPr>
        <p:grpSpPr>
          <a:xfrm>
            <a:off x="2477718" y="3828664"/>
            <a:ext cx="386807" cy="386929"/>
            <a:chOff x="3902887" y="1687655"/>
            <a:chExt cx="397010" cy="397135"/>
          </a:xfrm>
        </p:grpSpPr>
        <p:sp>
          <p:nvSpPr>
            <p:cNvPr id="8403" name="Google Shape;8403;p8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86"/>
          <p:cNvGrpSpPr/>
          <p:nvPr/>
        </p:nvGrpSpPr>
        <p:grpSpPr>
          <a:xfrm>
            <a:off x="3515416" y="3828344"/>
            <a:ext cx="387681" cy="387681"/>
            <a:chOff x="4933458" y="1687279"/>
            <a:chExt cx="397907" cy="397907"/>
          </a:xfrm>
        </p:grpSpPr>
        <p:sp>
          <p:nvSpPr>
            <p:cNvPr id="8406" name="Google Shape;8406;p8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86"/>
          <p:cNvGrpSpPr/>
          <p:nvPr/>
        </p:nvGrpSpPr>
        <p:grpSpPr>
          <a:xfrm>
            <a:off x="5286246" y="3308537"/>
            <a:ext cx="387681" cy="387661"/>
            <a:chOff x="266768" y="1721375"/>
            <a:chExt cx="397907" cy="397887"/>
          </a:xfrm>
        </p:grpSpPr>
        <p:sp>
          <p:nvSpPr>
            <p:cNvPr id="8409" name="Google Shape;8409;p8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86"/>
          <p:cNvGrpSpPr/>
          <p:nvPr/>
        </p:nvGrpSpPr>
        <p:grpSpPr>
          <a:xfrm>
            <a:off x="7411672" y="3308924"/>
            <a:ext cx="387539" cy="386888"/>
            <a:chOff x="2408992" y="1722875"/>
            <a:chExt cx="397761" cy="397093"/>
          </a:xfrm>
        </p:grpSpPr>
        <p:sp>
          <p:nvSpPr>
            <p:cNvPr id="8412" name="Google Shape;8412;p8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86"/>
          <p:cNvGrpSpPr/>
          <p:nvPr/>
        </p:nvGrpSpPr>
        <p:grpSpPr>
          <a:xfrm>
            <a:off x="5592488" y="3828305"/>
            <a:ext cx="387641" cy="387641"/>
            <a:chOff x="7199196" y="1561258"/>
            <a:chExt cx="397866" cy="397866"/>
          </a:xfrm>
        </p:grpSpPr>
        <p:sp>
          <p:nvSpPr>
            <p:cNvPr id="8415" name="Google Shape;8415;p8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8" name="Google Shape;8418;p86"/>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19" name="Google Shape;8419;p86"/>
          <p:cNvGrpSpPr/>
          <p:nvPr/>
        </p:nvGrpSpPr>
        <p:grpSpPr>
          <a:xfrm>
            <a:off x="6348367" y="3308537"/>
            <a:ext cx="387661" cy="387661"/>
            <a:chOff x="1379798" y="1723250"/>
            <a:chExt cx="397887" cy="397887"/>
          </a:xfrm>
        </p:grpSpPr>
        <p:sp>
          <p:nvSpPr>
            <p:cNvPr id="8420" name="Google Shape;8420;p8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86"/>
          <p:cNvGrpSpPr/>
          <p:nvPr/>
        </p:nvGrpSpPr>
        <p:grpSpPr>
          <a:xfrm>
            <a:off x="5817327" y="3308537"/>
            <a:ext cx="387641" cy="387661"/>
            <a:chOff x="864491" y="1723250"/>
            <a:chExt cx="397866" cy="397887"/>
          </a:xfrm>
        </p:grpSpPr>
        <p:sp>
          <p:nvSpPr>
            <p:cNvPr id="8425" name="Google Shape;8425;p8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8" name="Google Shape;8428;p8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9" name="Google Shape;8429;p86"/>
          <p:cNvGrpSpPr/>
          <p:nvPr/>
        </p:nvGrpSpPr>
        <p:grpSpPr>
          <a:xfrm>
            <a:off x="6584154" y="3827060"/>
            <a:ext cx="388966" cy="388966"/>
            <a:chOff x="1190625" y="238125"/>
            <a:chExt cx="5235075" cy="5235075"/>
          </a:xfrm>
        </p:grpSpPr>
        <p:sp>
          <p:nvSpPr>
            <p:cNvPr id="8430" name="Google Shape;8430;p8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35" name="Shape 8435"/>
        <p:cNvGrpSpPr/>
        <p:nvPr/>
      </p:nvGrpSpPr>
      <p:grpSpPr>
        <a:xfrm>
          <a:off x="0" y="0"/>
          <a:ext cx="0" cy="0"/>
          <a:chOff x="0" y="0"/>
          <a:chExt cx="0" cy="0"/>
        </a:xfrm>
      </p:grpSpPr>
      <p:pic>
        <p:nvPicPr>
          <p:cNvPr id="8436" name="Google Shape;8436;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0"/>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7" name="Google Shape;367;p40"/>
          <p:cNvSpPr txBox="1"/>
          <p:nvPr>
            <p:ph idx="3" type="subTitle"/>
          </p:nvPr>
        </p:nvSpPr>
        <p:spPr>
          <a:xfrm>
            <a:off x="713075" y="1746850"/>
            <a:ext cx="4155300" cy="21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1000"/>
              </a:spcBef>
              <a:spcAft>
                <a:spcPts val="0"/>
              </a:spcAft>
              <a:buNone/>
            </a:pPr>
            <a:r>
              <a:rPr lang="en"/>
              <a:t>Lists like this one:</a:t>
            </a:r>
            <a:endParaRPr/>
          </a:p>
          <a:p>
            <a:pPr indent="-203200" lvl="0" marL="342900" rtl="0" algn="l">
              <a:spcBef>
                <a:spcPts val="0"/>
              </a:spcBef>
              <a:spcAft>
                <a:spcPts val="0"/>
              </a:spcAft>
              <a:buSzPts val="1400"/>
              <a:buChar char="●"/>
            </a:pPr>
            <a:r>
              <a:rPr lang="en"/>
              <a:t>They’re simple </a:t>
            </a:r>
            <a:endParaRPr/>
          </a:p>
          <a:p>
            <a:pPr indent="-203200" lvl="0" marL="342900" rtl="0" algn="l">
              <a:spcBef>
                <a:spcPts val="0"/>
              </a:spcBef>
              <a:spcAft>
                <a:spcPts val="0"/>
              </a:spcAft>
              <a:buSzPts val="1400"/>
              <a:buChar char="●"/>
            </a:pPr>
            <a:r>
              <a:rPr lang="en"/>
              <a:t>You can organize your ideas clearly</a:t>
            </a:r>
            <a:endParaRPr/>
          </a:p>
          <a:p>
            <a:pPr indent="-203200" lvl="0" marL="3429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sp>
        <p:nvSpPr>
          <p:cNvPr id="368" name="Google Shape;368;p40"/>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369" name="Google Shape;369;p40"/>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370" name="Google Shape;370;p40"/>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pic>
        <p:nvPicPr>
          <p:cNvPr id="371" name="Google Shape;371;p40"/>
          <p:cNvPicPr preferRelativeResize="0"/>
          <p:nvPr/>
        </p:nvPicPr>
        <p:blipFill rotWithShape="1">
          <a:blip r:embed="rId3">
            <a:alphaModFix/>
          </a:blip>
          <a:srcRect b="0" l="27096" r="992" t="0"/>
          <a:stretch/>
        </p:blipFill>
        <p:spPr>
          <a:xfrm>
            <a:off x="5210400" y="1117500"/>
            <a:ext cx="2910600" cy="2908500"/>
          </a:xfrm>
          <a:prstGeom prst="ellipse">
            <a:avLst/>
          </a:prstGeom>
          <a:noFill/>
          <a:ln>
            <a:noFill/>
          </a:ln>
        </p:spPr>
      </p:pic>
      <p:sp>
        <p:nvSpPr>
          <p:cNvPr id="372" name="Google Shape;372;p40"/>
          <p:cNvSpPr/>
          <p:nvPr/>
        </p:nvSpPr>
        <p:spPr>
          <a:xfrm flipH="1" rot="6775818">
            <a:off x="6318025" y="606215"/>
            <a:ext cx="3036875" cy="3036875"/>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1"/>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378" name="Google Shape;378;p41"/>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79" name="Google Shape;379;p41"/>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380" name="Google Shape;380;p41"/>
          <p:cNvSpPr txBox="1"/>
          <p:nvPr>
            <p:ph idx="3" type="subTitle"/>
          </p:nvPr>
        </p:nvSpPr>
        <p:spPr>
          <a:xfrm>
            <a:off x="807125" y="3825398"/>
            <a:ext cx="2145600" cy="5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about this person here</a:t>
            </a:r>
            <a:endParaRPr/>
          </a:p>
        </p:txBody>
      </p:sp>
      <p:sp>
        <p:nvSpPr>
          <p:cNvPr id="381" name="Google Shape;381;p41"/>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382" name="Google Shape;382;p41"/>
          <p:cNvSpPr txBox="1"/>
          <p:nvPr>
            <p:ph idx="4" type="subTitle"/>
          </p:nvPr>
        </p:nvSpPr>
        <p:spPr>
          <a:xfrm>
            <a:off x="807131" y="3375748"/>
            <a:ext cx="214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383" name="Google Shape;383;p41"/>
          <p:cNvSpPr txBox="1"/>
          <p:nvPr>
            <p:ph idx="5" type="subTitle"/>
          </p:nvPr>
        </p:nvSpPr>
        <p:spPr>
          <a:xfrm>
            <a:off x="3493925" y="3825398"/>
            <a:ext cx="2145600" cy="5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about this person here</a:t>
            </a:r>
            <a:endParaRPr/>
          </a:p>
        </p:txBody>
      </p:sp>
      <p:sp>
        <p:nvSpPr>
          <p:cNvPr id="384" name="Google Shape;384;p41"/>
          <p:cNvSpPr txBox="1"/>
          <p:nvPr>
            <p:ph idx="6" type="subTitle"/>
          </p:nvPr>
        </p:nvSpPr>
        <p:spPr>
          <a:xfrm>
            <a:off x="3493931" y="3375748"/>
            <a:ext cx="214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385" name="Google Shape;385;p41"/>
          <p:cNvSpPr txBox="1"/>
          <p:nvPr>
            <p:ph idx="7" type="subTitle"/>
          </p:nvPr>
        </p:nvSpPr>
        <p:spPr>
          <a:xfrm>
            <a:off x="6180725" y="3825398"/>
            <a:ext cx="2145600" cy="5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about this person here</a:t>
            </a:r>
            <a:endParaRPr/>
          </a:p>
        </p:txBody>
      </p:sp>
      <p:sp>
        <p:nvSpPr>
          <p:cNvPr id="386" name="Google Shape;386;p41"/>
          <p:cNvSpPr txBox="1"/>
          <p:nvPr>
            <p:ph idx="8" type="subTitle"/>
          </p:nvPr>
        </p:nvSpPr>
        <p:spPr>
          <a:xfrm>
            <a:off x="6180731" y="3375748"/>
            <a:ext cx="214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Smith</a:t>
            </a:r>
            <a:endParaRPr/>
          </a:p>
        </p:txBody>
      </p:sp>
      <p:pic>
        <p:nvPicPr>
          <p:cNvPr id="387" name="Google Shape;387;p41"/>
          <p:cNvPicPr preferRelativeResize="0"/>
          <p:nvPr/>
        </p:nvPicPr>
        <p:blipFill rotWithShape="1">
          <a:blip r:embed="rId3">
            <a:alphaModFix/>
          </a:blip>
          <a:srcRect b="0" l="327" r="337" t="0"/>
          <a:stretch/>
        </p:blipFill>
        <p:spPr>
          <a:xfrm>
            <a:off x="1081636" y="1586700"/>
            <a:ext cx="1596600" cy="1595400"/>
          </a:xfrm>
          <a:prstGeom prst="ellipse">
            <a:avLst/>
          </a:prstGeom>
          <a:noFill/>
          <a:ln>
            <a:noFill/>
          </a:ln>
        </p:spPr>
      </p:pic>
      <p:pic>
        <p:nvPicPr>
          <p:cNvPr id="388" name="Google Shape;388;p41"/>
          <p:cNvPicPr preferRelativeResize="0"/>
          <p:nvPr/>
        </p:nvPicPr>
        <p:blipFill rotWithShape="1">
          <a:blip r:embed="rId4">
            <a:alphaModFix/>
          </a:blip>
          <a:srcRect b="8434" l="8343" r="4014" t="3335"/>
          <a:stretch/>
        </p:blipFill>
        <p:spPr>
          <a:xfrm>
            <a:off x="3547449" y="1586700"/>
            <a:ext cx="1596600" cy="1595400"/>
          </a:xfrm>
          <a:prstGeom prst="ellipse">
            <a:avLst/>
          </a:prstGeom>
          <a:noFill/>
          <a:ln>
            <a:noFill/>
          </a:ln>
        </p:spPr>
      </p:pic>
      <p:pic>
        <p:nvPicPr>
          <p:cNvPr id="389" name="Google Shape;389;p41"/>
          <p:cNvPicPr preferRelativeResize="0"/>
          <p:nvPr/>
        </p:nvPicPr>
        <p:blipFill rotWithShape="1">
          <a:blip r:embed="rId5">
            <a:alphaModFix/>
          </a:blip>
          <a:srcRect b="0" l="327" r="337" t="0"/>
          <a:stretch/>
        </p:blipFill>
        <p:spPr>
          <a:xfrm>
            <a:off x="6455225" y="1586700"/>
            <a:ext cx="1596600" cy="1595400"/>
          </a:xfrm>
          <a:prstGeom prst="ellipse">
            <a:avLst/>
          </a:prstGeom>
          <a:noFill/>
          <a:ln>
            <a:noFill/>
          </a:ln>
        </p:spPr>
      </p:pic>
      <p:sp>
        <p:nvSpPr>
          <p:cNvPr id="390" name="Google Shape;390;p41"/>
          <p:cNvSpPr/>
          <p:nvPr/>
        </p:nvSpPr>
        <p:spPr>
          <a:xfrm rot="-3253444">
            <a:off x="777114" y="1497536"/>
            <a:ext cx="1492772" cy="1492772"/>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flipH="1" rot="-6821403">
            <a:off x="3877667" y="1302985"/>
            <a:ext cx="1492576" cy="1492576"/>
          </a:xfrm>
          <a:prstGeom prst="ellipse">
            <a:avLst/>
          </a:prstGeom>
          <a:gradFill>
            <a:gsLst>
              <a:gs pos="0">
                <a:srgbClr val="FFFFFF">
                  <a:alpha val="0"/>
                  <a:alpha val="20540"/>
                </a:srgbClr>
              </a:gs>
              <a:gs pos="100000">
                <a:srgbClr val="CC527A">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flipH="1" rot="-8100000">
            <a:off x="6249622" y="1825253"/>
            <a:ext cx="1492985" cy="1492985"/>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8" name="Google Shape;398;p42"/>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399" name="Google Shape;399;p42"/>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sp>
        <p:nvSpPr>
          <p:cNvPr id="400" name="Google Shape;400;p42"/>
          <p:cNvSpPr txBox="1"/>
          <p:nvPr>
            <p:ph idx="3" type="subTitle"/>
          </p:nvPr>
        </p:nvSpPr>
        <p:spPr>
          <a:xfrm>
            <a:off x="5043425" y="2062975"/>
            <a:ext cx="2715900" cy="117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401" name="Google Shape;401;p42"/>
          <p:cNvSpPr txBox="1"/>
          <p:nvPr>
            <p:ph type="title"/>
          </p:nvPr>
        </p:nvSpPr>
        <p:spPr>
          <a:xfrm>
            <a:off x="5043426" y="1371816"/>
            <a:ext cx="27159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pic>
        <p:nvPicPr>
          <p:cNvPr id="402" name="Google Shape;402;p42"/>
          <p:cNvPicPr preferRelativeResize="0"/>
          <p:nvPr/>
        </p:nvPicPr>
        <p:blipFill rotWithShape="1">
          <a:blip r:embed="rId3">
            <a:alphaModFix/>
          </a:blip>
          <a:srcRect b="0" l="11577" r="22188" t="0"/>
          <a:stretch/>
        </p:blipFill>
        <p:spPr>
          <a:xfrm>
            <a:off x="940175" y="734590"/>
            <a:ext cx="3138600" cy="3135900"/>
          </a:xfrm>
          <a:prstGeom prst="ellipse">
            <a:avLst/>
          </a:prstGeom>
          <a:noFill/>
          <a:ln>
            <a:noFill/>
          </a:ln>
        </p:spPr>
      </p:pic>
      <p:sp>
        <p:nvSpPr>
          <p:cNvPr id="403" name="Google Shape;403;p42"/>
          <p:cNvSpPr/>
          <p:nvPr/>
        </p:nvSpPr>
        <p:spPr>
          <a:xfrm flipH="1" rot="-4377032">
            <a:off x="-182573" y="740079"/>
            <a:ext cx="3036864" cy="3036864"/>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3"/>
          <p:cNvSpPr/>
          <p:nvPr/>
        </p:nvSpPr>
        <p:spPr>
          <a:xfrm>
            <a:off x="4823417" y="1403600"/>
            <a:ext cx="3014400" cy="3003000"/>
          </a:xfrm>
          <a:prstGeom prst="roundRect">
            <a:avLst>
              <a:gd fmla="val 16667"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p:nvPr/>
        </p:nvSpPr>
        <p:spPr>
          <a:xfrm rot="-5400000">
            <a:off x="-509959" y="1976268"/>
            <a:ext cx="2001600" cy="2001600"/>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p:nvPr/>
        </p:nvSpPr>
        <p:spPr>
          <a:xfrm>
            <a:off x="1305167" y="1403600"/>
            <a:ext cx="3014400" cy="3003000"/>
          </a:xfrm>
          <a:prstGeom prst="roundRect">
            <a:avLst>
              <a:gd fmla="val 16667"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3"/>
          <p:cNvSpPr/>
          <p:nvPr/>
        </p:nvSpPr>
        <p:spPr>
          <a:xfrm>
            <a:off x="5916617" y="1623685"/>
            <a:ext cx="8280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a:off x="2398367" y="1623685"/>
            <a:ext cx="828000" cy="82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 vs us</a:t>
            </a:r>
            <a:endParaRPr/>
          </a:p>
        </p:txBody>
      </p:sp>
      <p:sp>
        <p:nvSpPr>
          <p:cNvPr id="414" name="Google Shape;414;p43"/>
          <p:cNvSpPr txBox="1"/>
          <p:nvPr>
            <p:ph idx="3" type="subTitle"/>
          </p:nvPr>
        </p:nvSpPr>
        <p:spPr>
          <a:xfrm>
            <a:off x="5186717" y="3007297"/>
            <a:ext cx="2287800" cy="11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415" name="Google Shape;415;p43"/>
          <p:cNvSpPr txBox="1"/>
          <p:nvPr>
            <p:ph idx="1" type="subTitle"/>
          </p:nvPr>
        </p:nvSpPr>
        <p:spPr>
          <a:xfrm>
            <a:off x="1669367" y="3007297"/>
            <a:ext cx="2286000" cy="11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larger than the Moon</a:t>
            </a:r>
            <a:endParaRPr/>
          </a:p>
        </p:txBody>
      </p:sp>
      <p:sp>
        <p:nvSpPr>
          <p:cNvPr id="416" name="Google Shape;416;p43"/>
          <p:cNvSpPr txBox="1"/>
          <p:nvPr>
            <p:ph idx="2" type="subTitle"/>
          </p:nvPr>
        </p:nvSpPr>
        <p:spPr>
          <a:xfrm>
            <a:off x="1669367" y="2557647"/>
            <a:ext cx="2286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a:t>
            </a:r>
            <a:endParaRPr/>
          </a:p>
        </p:txBody>
      </p:sp>
      <p:sp>
        <p:nvSpPr>
          <p:cNvPr id="417" name="Google Shape;417;p43"/>
          <p:cNvSpPr txBox="1"/>
          <p:nvPr>
            <p:ph idx="4" type="subTitle"/>
          </p:nvPr>
        </p:nvSpPr>
        <p:spPr>
          <a:xfrm>
            <a:off x="5186717" y="2557647"/>
            <a:ext cx="2287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t>
            </a:r>
            <a:endParaRPr/>
          </a:p>
        </p:txBody>
      </p:sp>
      <p:sp>
        <p:nvSpPr>
          <p:cNvPr id="418" name="Google Shape;418;p43"/>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9" name="Google Shape;419;p43"/>
          <p:cNvSpPr txBox="1"/>
          <p:nvPr>
            <p:ph idx="5"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vision | Pitch deck</a:t>
            </a:r>
            <a:endParaRPr/>
          </a:p>
        </p:txBody>
      </p:sp>
      <p:sp>
        <p:nvSpPr>
          <p:cNvPr id="420" name="Google Shape;420;p43"/>
          <p:cNvSpPr txBox="1"/>
          <p:nvPr>
            <p:ph idx="6" type="subTitle"/>
          </p:nvPr>
        </p:nvSpPr>
        <p:spPr>
          <a:xfrm>
            <a:off x="7332925" y="4623854"/>
            <a:ext cx="10980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2022</a:t>
            </a:r>
            <a:endParaRPr/>
          </a:p>
        </p:txBody>
      </p:sp>
      <p:grpSp>
        <p:nvGrpSpPr>
          <p:cNvPr id="421" name="Google Shape;421;p43"/>
          <p:cNvGrpSpPr/>
          <p:nvPr/>
        </p:nvGrpSpPr>
        <p:grpSpPr>
          <a:xfrm>
            <a:off x="2584525" y="1838015"/>
            <a:ext cx="455682" cy="399351"/>
            <a:chOff x="899850" y="871450"/>
            <a:chExt cx="483175" cy="423400"/>
          </a:xfrm>
        </p:grpSpPr>
        <p:sp>
          <p:nvSpPr>
            <p:cNvPr id="422" name="Google Shape;422;p4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 name="Google Shape;423;p4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 name="Google Shape;424;p4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 name="Google Shape;425;p4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 name="Google Shape;426;p43"/>
          <p:cNvGrpSpPr/>
          <p:nvPr/>
        </p:nvGrpSpPr>
        <p:grpSpPr>
          <a:xfrm>
            <a:off x="6129453" y="1836521"/>
            <a:ext cx="402328" cy="402345"/>
            <a:chOff x="5049725" y="1435050"/>
            <a:chExt cx="486550" cy="481850"/>
          </a:xfrm>
        </p:grpSpPr>
        <p:sp>
          <p:nvSpPr>
            <p:cNvPr id="427" name="Google Shape;427;p4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 name="Google Shape;428;p4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 name="Google Shape;429;p4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 name="Google Shape;430;p4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roduct Vision Pitch Deck by Slidesgo">
  <a:themeElements>
    <a:clrScheme name="Simple Light">
      <a:dk1>
        <a:srgbClr val="373737"/>
      </a:dk1>
      <a:lt1>
        <a:srgbClr val="FFFFFF"/>
      </a:lt1>
      <a:dk2>
        <a:srgbClr val="5B5555"/>
      </a:dk2>
      <a:lt2>
        <a:srgbClr val="A8A7A7"/>
      </a:lt2>
      <a:accent1>
        <a:srgbClr val="E2185B"/>
      </a:accent1>
      <a:accent2>
        <a:srgbClr val="CC527A"/>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